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8" r:id="rId5"/>
    <p:sldId id="289" r:id="rId6"/>
    <p:sldId id="291" r:id="rId7"/>
    <p:sldId id="292" r:id="rId8"/>
    <p:sldId id="293" r:id="rId9"/>
    <p:sldId id="294" r:id="rId10"/>
    <p:sldId id="295" r:id="rId11"/>
    <p:sldId id="36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886"/>
    <a:srgbClr val="EF870A"/>
    <a:srgbClr val="FDD232"/>
    <a:srgbClr val="94BF23"/>
    <a:srgbClr val="BB2D70"/>
    <a:srgbClr val="56C02B"/>
    <a:srgbClr val="4C9F38"/>
    <a:srgbClr val="E43619"/>
    <a:srgbClr val="037E58"/>
    <a:srgbClr val="F8B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1533C-6C7C-42C6-85E5-150FA674206C}" v="6" dt="2021-10-01T09:25:44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0" d="100"/>
          <a:sy n="120" d="100"/>
        </p:scale>
        <p:origin x="1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na Montalbano" userId="f44ef8cf-eb1e-40e1-aadf-c1e42b5c0597" providerId="ADAL" clId="{B2C1533C-6C7C-42C6-85E5-150FA674206C}"/>
    <pc:docChg chg="undo custSel delSld modSld">
      <pc:chgData name="Milena Montalbano" userId="f44ef8cf-eb1e-40e1-aadf-c1e42b5c0597" providerId="ADAL" clId="{B2C1533C-6C7C-42C6-85E5-150FA674206C}" dt="2021-10-01T09:25:44.572" v="2200" actId="20577"/>
      <pc:docMkLst>
        <pc:docMk/>
      </pc:docMkLst>
      <pc:sldChg chg="addSp delSp modSp mod">
        <pc:chgData name="Milena Montalbano" userId="f44ef8cf-eb1e-40e1-aadf-c1e42b5c0597" providerId="ADAL" clId="{B2C1533C-6C7C-42C6-85E5-150FA674206C}" dt="2021-10-01T09:01:38.348" v="92" actId="1076"/>
        <pc:sldMkLst>
          <pc:docMk/>
          <pc:sldMk cId="3701884807" sldId="288"/>
        </pc:sldMkLst>
        <pc:spChg chg="mod">
          <ac:chgData name="Milena Montalbano" userId="f44ef8cf-eb1e-40e1-aadf-c1e42b5c0597" providerId="ADAL" clId="{B2C1533C-6C7C-42C6-85E5-150FA674206C}" dt="2021-10-01T08:59:45.360" v="56" actId="1076"/>
          <ac:spMkLst>
            <pc:docMk/>
            <pc:sldMk cId="3701884807" sldId="288"/>
            <ac:spMk id="3" creationId="{DB20B157-DCDA-437B-A5F8-8E486D507BD3}"/>
          </ac:spMkLst>
        </pc:spChg>
        <pc:spChg chg="mod topLvl">
          <ac:chgData name="Milena Montalbano" userId="f44ef8cf-eb1e-40e1-aadf-c1e42b5c0597" providerId="ADAL" clId="{B2C1533C-6C7C-42C6-85E5-150FA674206C}" dt="2021-10-01T09:01:33.620" v="91" actId="1076"/>
          <ac:spMkLst>
            <pc:docMk/>
            <pc:sldMk cId="3701884807" sldId="288"/>
            <ac:spMk id="7" creationId="{0606D817-F2FF-4734-81B4-6669A76EF174}"/>
          </ac:spMkLst>
        </pc:spChg>
        <pc:spChg chg="del topLvl">
          <ac:chgData name="Milena Montalbano" userId="f44ef8cf-eb1e-40e1-aadf-c1e42b5c0597" providerId="ADAL" clId="{B2C1533C-6C7C-42C6-85E5-150FA674206C}" dt="2021-10-01T08:58:41.384" v="28" actId="478"/>
          <ac:spMkLst>
            <pc:docMk/>
            <pc:sldMk cId="3701884807" sldId="288"/>
            <ac:spMk id="8" creationId="{173336D1-7111-44FC-9104-765C41560272}"/>
          </ac:spMkLst>
        </pc:spChg>
        <pc:spChg chg="del mod">
          <ac:chgData name="Milena Montalbano" userId="f44ef8cf-eb1e-40e1-aadf-c1e42b5c0597" providerId="ADAL" clId="{B2C1533C-6C7C-42C6-85E5-150FA674206C}" dt="2021-10-01T08:58:35.077" v="17" actId="478"/>
          <ac:spMkLst>
            <pc:docMk/>
            <pc:sldMk cId="3701884807" sldId="288"/>
            <ac:spMk id="9" creationId="{44EDA5D1-AB6F-428D-A6DD-9100B4416325}"/>
          </ac:spMkLst>
        </pc:spChg>
        <pc:spChg chg="del">
          <ac:chgData name="Milena Montalbano" userId="f44ef8cf-eb1e-40e1-aadf-c1e42b5c0597" providerId="ADAL" clId="{B2C1533C-6C7C-42C6-85E5-150FA674206C}" dt="2021-10-01T08:59:31.885" v="53" actId="478"/>
          <ac:spMkLst>
            <pc:docMk/>
            <pc:sldMk cId="3701884807" sldId="288"/>
            <ac:spMk id="19" creationId="{CD527CE2-BDD2-4FEF-BC39-E9170D8E9EF6}"/>
          </ac:spMkLst>
        </pc:spChg>
        <pc:spChg chg="del">
          <ac:chgData name="Milena Montalbano" userId="f44ef8cf-eb1e-40e1-aadf-c1e42b5c0597" providerId="ADAL" clId="{B2C1533C-6C7C-42C6-85E5-150FA674206C}" dt="2021-10-01T08:59:34.629" v="54" actId="478"/>
          <ac:spMkLst>
            <pc:docMk/>
            <pc:sldMk cId="3701884807" sldId="288"/>
            <ac:spMk id="21" creationId="{3F61717D-264D-4855-B2BA-5485A5FE9770}"/>
          </ac:spMkLst>
        </pc:spChg>
        <pc:grpChg chg="del">
          <ac:chgData name="Milena Montalbano" userId="f44ef8cf-eb1e-40e1-aadf-c1e42b5c0597" providerId="ADAL" clId="{B2C1533C-6C7C-42C6-85E5-150FA674206C}" dt="2021-10-01T08:58:41.384" v="28" actId="478"/>
          <ac:grpSpMkLst>
            <pc:docMk/>
            <pc:sldMk cId="3701884807" sldId="288"/>
            <ac:grpSpMk id="6" creationId="{927F4607-C911-4CD2-8740-F5488A62F5F7}"/>
          </ac:grpSpMkLst>
        </pc:grpChg>
        <pc:picChg chg="del">
          <ac:chgData name="Milena Montalbano" userId="f44ef8cf-eb1e-40e1-aadf-c1e42b5c0597" providerId="ADAL" clId="{B2C1533C-6C7C-42C6-85E5-150FA674206C}" dt="2021-10-01T09:01:23.781" v="89" actId="478"/>
          <ac:picMkLst>
            <pc:docMk/>
            <pc:sldMk cId="3701884807" sldId="288"/>
            <ac:picMk id="15" creationId="{50B801FB-2255-4F06-A3C4-61D135CEA90A}"/>
          </ac:picMkLst>
        </pc:picChg>
        <pc:picChg chg="add del mod ord">
          <ac:chgData name="Milena Montalbano" userId="f44ef8cf-eb1e-40e1-aadf-c1e42b5c0597" providerId="ADAL" clId="{B2C1533C-6C7C-42C6-85E5-150FA674206C}" dt="2021-10-01T09:00:37.717" v="65" actId="478"/>
          <ac:picMkLst>
            <pc:docMk/>
            <pc:sldMk cId="3701884807" sldId="288"/>
            <ac:picMk id="16" creationId="{5963FE6A-3C24-49E3-BE0E-1F02A93714A7}"/>
          </ac:picMkLst>
        </pc:picChg>
        <pc:cxnChg chg="mod">
          <ac:chgData name="Milena Montalbano" userId="f44ef8cf-eb1e-40e1-aadf-c1e42b5c0597" providerId="ADAL" clId="{B2C1533C-6C7C-42C6-85E5-150FA674206C}" dt="2021-10-01T09:01:30.084" v="90" actId="1076"/>
          <ac:cxnSpMkLst>
            <pc:docMk/>
            <pc:sldMk cId="3701884807" sldId="288"/>
            <ac:cxnSpMk id="13" creationId="{196AF73D-42F2-48CB-A36C-90CA335EB5A7}"/>
          </ac:cxnSpMkLst>
        </pc:cxnChg>
        <pc:cxnChg chg="mod">
          <ac:chgData name="Milena Montalbano" userId="f44ef8cf-eb1e-40e1-aadf-c1e42b5c0597" providerId="ADAL" clId="{B2C1533C-6C7C-42C6-85E5-150FA674206C}" dt="2021-10-01T09:01:38.348" v="92" actId="1076"/>
          <ac:cxnSpMkLst>
            <pc:docMk/>
            <pc:sldMk cId="3701884807" sldId="288"/>
            <ac:cxnSpMk id="17" creationId="{31E01B79-9C91-4C1F-8179-1E0E7D753742}"/>
          </ac:cxnSpMkLst>
        </pc:cxnChg>
      </pc:sldChg>
      <pc:sldChg chg="modSp mod">
        <pc:chgData name="Milena Montalbano" userId="f44ef8cf-eb1e-40e1-aadf-c1e42b5c0597" providerId="ADAL" clId="{B2C1533C-6C7C-42C6-85E5-150FA674206C}" dt="2021-10-01T09:02:26.593" v="120" actId="6549"/>
        <pc:sldMkLst>
          <pc:docMk/>
          <pc:sldMk cId="367826922" sldId="289"/>
        </pc:sldMkLst>
        <pc:spChg chg="mod">
          <ac:chgData name="Milena Montalbano" userId="f44ef8cf-eb1e-40e1-aadf-c1e42b5c0597" providerId="ADAL" clId="{B2C1533C-6C7C-42C6-85E5-150FA674206C}" dt="2021-10-01T09:02:26.593" v="120" actId="6549"/>
          <ac:spMkLst>
            <pc:docMk/>
            <pc:sldMk cId="367826922" sldId="289"/>
            <ac:spMk id="4" creationId="{5535F604-6B9B-4227-A15A-FFFAA2EB6F42}"/>
          </ac:spMkLst>
        </pc:spChg>
      </pc:sldChg>
      <pc:sldChg chg="modSp del mod">
        <pc:chgData name="Milena Montalbano" userId="f44ef8cf-eb1e-40e1-aadf-c1e42b5c0597" providerId="ADAL" clId="{B2C1533C-6C7C-42C6-85E5-150FA674206C}" dt="2021-10-01T09:02:39.730" v="122" actId="47"/>
        <pc:sldMkLst>
          <pc:docMk/>
          <pc:sldMk cId="4144945389" sldId="290"/>
        </pc:sldMkLst>
        <pc:picChg chg="mod">
          <ac:chgData name="Milena Montalbano" userId="f44ef8cf-eb1e-40e1-aadf-c1e42b5c0597" providerId="ADAL" clId="{B2C1533C-6C7C-42C6-85E5-150FA674206C}" dt="2021-10-01T09:02:34.897" v="121" actId="1076"/>
          <ac:picMkLst>
            <pc:docMk/>
            <pc:sldMk cId="4144945389" sldId="290"/>
            <ac:picMk id="13" creationId="{44BE69E4-E919-4F6F-92C3-67AB9DED07CA}"/>
          </ac:picMkLst>
        </pc:picChg>
      </pc:sldChg>
      <pc:sldChg chg="modSp mod">
        <pc:chgData name="Milena Montalbano" userId="f44ef8cf-eb1e-40e1-aadf-c1e42b5c0597" providerId="ADAL" clId="{B2C1533C-6C7C-42C6-85E5-150FA674206C}" dt="2021-10-01T09:04:09.148" v="192" actId="14100"/>
        <pc:sldMkLst>
          <pc:docMk/>
          <pc:sldMk cId="4053278163" sldId="293"/>
        </pc:sldMkLst>
        <pc:spChg chg="mod">
          <ac:chgData name="Milena Montalbano" userId="f44ef8cf-eb1e-40e1-aadf-c1e42b5c0597" providerId="ADAL" clId="{B2C1533C-6C7C-42C6-85E5-150FA674206C}" dt="2021-10-01T09:03:51.965" v="177" actId="20577"/>
          <ac:spMkLst>
            <pc:docMk/>
            <pc:sldMk cId="4053278163" sldId="293"/>
            <ac:spMk id="5" creationId="{6A4EDBAB-452E-4EA9-9612-1E4890D876FA}"/>
          </ac:spMkLst>
        </pc:spChg>
        <pc:spChg chg="mod">
          <ac:chgData name="Milena Montalbano" userId="f44ef8cf-eb1e-40e1-aadf-c1e42b5c0597" providerId="ADAL" clId="{B2C1533C-6C7C-42C6-85E5-150FA674206C}" dt="2021-10-01T09:04:09.148" v="192" actId="14100"/>
          <ac:spMkLst>
            <pc:docMk/>
            <pc:sldMk cId="4053278163" sldId="293"/>
            <ac:spMk id="66" creationId="{3069A8C0-218A-4921-95EB-E0F6ED14526D}"/>
          </ac:spMkLst>
        </pc:spChg>
      </pc:sldChg>
      <pc:sldChg chg="addSp delSp modSp mod">
        <pc:chgData name="Milena Montalbano" userId="f44ef8cf-eb1e-40e1-aadf-c1e42b5c0597" providerId="ADAL" clId="{B2C1533C-6C7C-42C6-85E5-150FA674206C}" dt="2021-10-01T09:22:36.826" v="2026" actId="114"/>
        <pc:sldMkLst>
          <pc:docMk/>
          <pc:sldMk cId="3428564704" sldId="294"/>
        </pc:sldMkLst>
        <pc:spChg chg="add mod">
          <ac:chgData name="Milena Montalbano" userId="f44ef8cf-eb1e-40e1-aadf-c1e42b5c0597" providerId="ADAL" clId="{B2C1533C-6C7C-42C6-85E5-150FA674206C}" dt="2021-10-01T09:04:42.983" v="195" actId="1076"/>
          <ac:spMkLst>
            <pc:docMk/>
            <pc:sldMk cId="3428564704" sldId="294"/>
            <ac:spMk id="15" creationId="{0FA6AC32-EA12-4911-A205-29D9D308D6C0}"/>
          </ac:spMkLst>
        </pc:spChg>
        <pc:spChg chg="mod">
          <ac:chgData name="Milena Montalbano" userId="f44ef8cf-eb1e-40e1-aadf-c1e42b5c0597" providerId="ADAL" clId="{B2C1533C-6C7C-42C6-85E5-150FA674206C}" dt="2021-10-01T09:22:36.826" v="2026" actId="114"/>
          <ac:spMkLst>
            <pc:docMk/>
            <pc:sldMk cId="3428564704" sldId="294"/>
            <ac:spMk id="25" creationId="{28A831F1-16C6-48D0-A4C4-28117C2C8ADB}"/>
          </ac:spMkLst>
        </pc:spChg>
        <pc:spChg chg="mod">
          <ac:chgData name="Milena Montalbano" userId="f44ef8cf-eb1e-40e1-aadf-c1e42b5c0597" providerId="ADAL" clId="{B2C1533C-6C7C-42C6-85E5-150FA674206C}" dt="2021-10-01T09:05:09.450" v="229" actId="14100"/>
          <ac:spMkLst>
            <pc:docMk/>
            <pc:sldMk cId="3428564704" sldId="294"/>
            <ac:spMk id="30" creationId="{BB0A4007-B4F9-4973-9A81-260953FCF48F}"/>
          </ac:spMkLst>
        </pc:spChg>
        <pc:picChg chg="del">
          <ac:chgData name="Milena Montalbano" userId="f44ef8cf-eb1e-40e1-aadf-c1e42b5c0597" providerId="ADAL" clId="{B2C1533C-6C7C-42C6-85E5-150FA674206C}" dt="2021-10-01T09:04:35.491" v="193" actId="478"/>
          <ac:picMkLst>
            <pc:docMk/>
            <pc:sldMk cId="3428564704" sldId="294"/>
            <ac:picMk id="23" creationId="{53C22EFE-73BB-4931-B01C-31ABBE70CC5F}"/>
          </ac:picMkLst>
        </pc:picChg>
      </pc:sldChg>
      <pc:sldChg chg="addSp delSp modSp mod">
        <pc:chgData name="Milena Montalbano" userId="f44ef8cf-eb1e-40e1-aadf-c1e42b5c0597" providerId="ADAL" clId="{B2C1533C-6C7C-42C6-85E5-150FA674206C}" dt="2021-10-01T09:21:35.728" v="2023" actId="1076"/>
        <pc:sldMkLst>
          <pc:docMk/>
          <pc:sldMk cId="2734616577" sldId="295"/>
        </pc:sldMkLst>
        <pc:spChg chg="mod">
          <ac:chgData name="Milena Montalbano" userId="f44ef8cf-eb1e-40e1-aadf-c1e42b5c0597" providerId="ADAL" clId="{B2C1533C-6C7C-42C6-85E5-150FA674206C}" dt="2021-10-01T09:05:52.509" v="259" actId="20577"/>
          <ac:spMkLst>
            <pc:docMk/>
            <pc:sldMk cId="2734616577" sldId="295"/>
            <ac:spMk id="5" creationId="{6A4EDBAB-452E-4EA9-9612-1E4890D876FA}"/>
          </ac:spMkLst>
        </pc:spChg>
        <pc:spChg chg="mod">
          <ac:chgData name="Milena Montalbano" userId="f44ef8cf-eb1e-40e1-aadf-c1e42b5c0597" providerId="ADAL" clId="{B2C1533C-6C7C-42C6-85E5-150FA674206C}" dt="2021-10-01T09:21:32.170" v="2022" actId="1076"/>
          <ac:spMkLst>
            <pc:docMk/>
            <pc:sldMk cId="2734616577" sldId="295"/>
            <ac:spMk id="15" creationId="{E9ABC80D-C866-4B52-9652-4B749F78A56E}"/>
          </ac:spMkLst>
        </pc:spChg>
        <pc:spChg chg="add mod">
          <ac:chgData name="Milena Montalbano" userId="f44ef8cf-eb1e-40e1-aadf-c1e42b5c0597" providerId="ADAL" clId="{B2C1533C-6C7C-42C6-85E5-150FA674206C}" dt="2021-10-01T09:21:35.728" v="2023" actId="1076"/>
          <ac:spMkLst>
            <pc:docMk/>
            <pc:sldMk cId="2734616577" sldId="295"/>
            <ac:spMk id="18" creationId="{55748A67-F17A-4358-95C5-29554E0668ED}"/>
          </ac:spMkLst>
        </pc:spChg>
        <pc:picChg chg="del">
          <ac:chgData name="Milena Montalbano" userId="f44ef8cf-eb1e-40e1-aadf-c1e42b5c0597" providerId="ADAL" clId="{B2C1533C-6C7C-42C6-85E5-150FA674206C}" dt="2021-10-01T09:05:29.487" v="230" actId="478"/>
          <ac:picMkLst>
            <pc:docMk/>
            <pc:sldMk cId="2734616577" sldId="295"/>
            <ac:picMk id="23" creationId="{53C22EFE-73BB-4931-B01C-31ABBE70CC5F}"/>
          </ac:picMkLst>
        </pc:picChg>
        <pc:cxnChg chg="mod">
          <ac:chgData name="Milena Montalbano" userId="f44ef8cf-eb1e-40e1-aadf-c1e42b5c0597" providerId="ADAL" clId="{B2C1533C-6C7C-42C6-85E5-150FA674206C}" dt="2021-10-01T09:21:28.186" v="2021" actId="1076"/>
          <ac:cxnSpMkLst>
            <pc:docMk/>
            <pc:sldMk cId="2734616577" sldId="295"/>
            <ac:cxnSpMk id="16" creationId="{2FACCFF0-44A5-4E83-BE1F-9741B4C143FB}"/>
          </ac:cxnSpMkLst>
        </pc:cxnChg>
      </pc:sldChg>
      <pc:sldChg chg="addSp delSp modSp del mod">
        <pc:chgData name="Milena Montalbano" userId="f44ef8cf-eb1e-40e1-aadf-c1e42b5c0597" providerId="ADAL" clId="{B2C1533C-6C7C-42C6-85E5-150FA674206C}" dt="2021-10-01T09:24:18.007" v="2098" actId="47"/>
        <pc:sldMkLst>
          <pc:docMk/>
          <pc:sldMk cId="164311110" sldId="296"/>
        </pc:sldMkLst>
        <pc:spChg chg="mod">
          <ac:chgData name="Milena Montalbano" userId="f44ef8cf-eb1e-40e1-aadf-c1e42b5c0597" providerId="ADAL" clId="{B2C1533C-6C7C-42C6-85E5-150FA674206C}" dt="2021-10-01T09:23:04.227" v="2078" actId="14100"/>
          <ac:spMkLst>
            <pc:docMk/>
            <pc:sldMk cId="164311110" sldId="296"/>
            <ac:spMk id="5" creationId="{6A4EDBAB-452E-4EA9-9612-1E4890D876FA}"/>
          </ac:spMkLst>
        </pc:spChg>
        <pc:spChg chg="add mod">
          <ac:chgData name="Milena Montalbano" userId="f44ef8cf-eb1e-40e1-aadf-c1e42b5c0597" providerId="ADAL" clId="{B2C1533C-6C7C-42C6-85E5-150FA674206C}" dt="2021-10-01T09:23:45.303" v="2091" actId="1076"/>
          <ac:spMkLst>
            <pc:docMk/>
            <pc:sldMk cId="164311110" sldId="296"/>
            <ac:spMk id="25" creationId="{61E69B94-5E84-447A-9E37-ACEF361EF86C}"/>
          </ac:spMkLst>
        </pc:spChg>
        <pc:spChg chg="del mod">
          <ac:chgData name="Milena Montalbano" userId="f44ef8cf-eb1e-40e1-aadf-c1e42b5c0597" providerId="ADAL" clId="{B2C1533C-6C7C-42C6-85E5-150FA674206C}" dt="2021-10-01T09:23:58.012" v="2095"/>
          <ac:spMkLst>
            <pc:docMk/>
            <pc:sldMk cId="164311110" sldId="296"/>
            <ac:spMk id="42" creationId="{D866196C-C003-4662-822A-E77B4631DC16}"/>
          </ac:spMkLst>
        </pc:spChg>
        <pc:spChg chg="del">
          <ac:chgData name="Milena Montalbano" userId="f44ef8cf-eb1e-40e1-aadf-c1e42b5c0597" providerId="ADAL" clId="{B2C1533C-6C7C-42C6-85E5-150FA674206C}" dt="2021-10-01T09:23:58.012" v="2093" actId="478"/>
          <ac:spMkLst>
            <pc:docMk/>
            <pc:sldMk cId="164311110" sldId="296"/>
            <ac:spMk id="47" creationId="{3B1C5661-5A52-4D22-AD26-B3653692F19E}"/>
          </ac:spMkLst>
        </pc:spChg>
        <pc:picChg chg="del">
          <ac:chgData name="Milena Montalbano" userId="f44ef8cf-eb1e-40e1-aadf-c1e42b5c0597" providerId="ADAL" clId="{B2C1533C-6C7C-42C6-85E5-150FA674206C}" dt="2021-10-01T09:23:05.380" v="2079" actId="478"/>
          <ac:picMkLst>
            <pc:docMk/>
            <pc:sldMk cId="164311110" sldId="296"/>
            <ac:picMk id="23" creationId="{53C22EFE-73BB-4931-B01C-31ABBE70CC5F}"/>
          </ac:picMkLst>
        </pc:picChg>
      </pc:sldChg>
      <pc:sldChg chg="del">
        <pc:chgData name="Milena Montalbano" userId="f44ef8cf-eb1e-40e1-aadf-c1e42b5c0597" providerId="ADAL" clId="{B2C1533C-6C7C-42C6-85E5-150FA674206C}" dt="2021-10-01T09:24:15.809" v="2097" actId="47"/>
        <pc:sldMkLst>
          <pc:docMk/>
          <pc:sldMk cId="2870255349" sldId="297"/>
        </pc:sldMkLst>
      </pc:sldChg>
      <pc:sldChg chg="del">
        <pc:chgData name="Milena Montalbano" userId="f44ef8cf-eb1e-40e1-aadf-c1e42b5c0597" providerId="ADAL" clId="{B2C1533C-6C7C-42C6-85E5-150FA674206C}" dt="2021-10-01T09:24:14.510" v="2096" actId="47"/>
        <pc:sldMkLst>
          <pc:docMk/>
          <pc:sldMk cId="984095572" sldId="298"/>
        </pc:sldMkLst>
      </pc:sldChg>
      <pc:sldChg chg="del">
        <pc:chgData name="Milena Montalbano" userId="f44ef8cf-eb1e-40e1-aadf-c1e42b5c0597" providerId="ADAL" clId="{B2C1533C-6C7C-42C6-85E5-150FA674206C}" dt="2021-10-01T09:24:19.991" v="2099" actId="47"/>
        <pc:sldMkLst>
          <pc:docMk/>
          <pc:sldMk cId="3696644511" sldId="299"/>
        </pc:sldMkLst>
      </pc:sldChg>
      <pc:sldChg chg="del">
        <pc:chgData name="Milena Montalbano" userId="f44ef8cf-eb1e-40e1-aadf-c1e42b5c0597" providerId="ADAL" clId="{B2C1533C-6C7C-42C6-85E5-150FA674206C}" dt="2021-10-01T09:24:24.249" v="2100" actId="47"/>
        <pc:sldMkLst>
          <pc:docMk/>
          <pc:sldMk cId="962603767" sldId="300"/>
        </pc:sldMkLst>
      </pc:sldChg>
      <pc:sldChg chg="del">
        <pc:chgData name="Milena Montalbano" userId="f44ef8cf-eb1e-40e1-aadf-c1e42b5c0597" providerId="ADAL" clId="{B2C1533C-6C7C-42C6-85E5-150FA674206C}" dt="2021-10-01T09:21:37.438" v="2024" actId="47"/>
        <pc:sldMkLst>
          <pc:docMk/>
          <pc:sldMk cId="2787131287" sldId="301"/>
        </pc:sldMkLst>
      </pc:sldChg>
      <pc:sldChg chg="modSp mod">
        <pc:chgData name="Milena Montalbano" userId="f44ef8cf-eb1e-40e1-aadf-c1e42b5c0597" providerId="ADAL" clId="{B2C1533C-6C7C-42C6-85E5-150FA674206C}" dt="2021-10-01T09:25:44.572" v="2200" actId="20577"/>
        <pc:sldMkLst>
          <pc:docMk/>
          <pc:sldMk cId="3680100077" sldId="369"/>
        </pc:sldMkLst>
        <pc:spChg chg="mod">
          <ac:chgData name="Milena Montalbano" userId="f44ef8cf-eb1e-40e1-aadf-c1e42b5c0597" providerId="ADAL" clId="{B2C1533C-6C7C-42C6-85E5-150FA674206C}" dt="2021-10-01T09:25:44.572" v="2200" actId="20577"/>
          <ac:spMkLst>
            <pc:docMk/>
            <pc:sldMk cId="3680100077" sldId="369"/>
            <ac:spMk id="23" creationId="{30011FE8-9E29-4548-B3AF-852B4F7D5FD9}"/>
          </ac:spMkLst>
        </pc:spChg>
      </pc:sldChg>
      <pc:sldChg chg="del">
        <pc:chgData name="Milena Montalbano" userId="f44ef8cf-eb1e-40e1-aadf-c1e42b5c0597" providerId="ADAL" clId="{B2C1533C-6C7C-42C6-85E5-150FA674206C}" dt="2021-10-01T09:24:26.499" v="2101" actId="47"/>
        <pc:sldMkLst>
          <pc:docMk/>
          <pc:sldMk cId="2760531898" sldId="370"/>
        </pc:sldMkLst>
      </pc:sldChg>
      <pc:sldChg chg="del">
        <pc:chgData name="Milena Montalbano" userId="f44ef8cf-eb1e-40e1-aadf-c1e42b5c0597" providerId="ADAL" clId="{B2C1533C-6C7C-42C6-85E5-150FA674206C}" dt="2021-10-01T09:24:27.974" v="2102" actId="47"/>
        <pc:sldMkLst>
          <pc:docMk/>
          <pc:sldMk cId="377553420" sldId="371"/>
        </pc:sldMkLst>
      </pc:sldChg>
      <pc:sldChg chg="delSp del mod delAnim">
        <pc:chgData name="Milena Montalbano" userId="f44ef8cf-eb1e-40e1-aadf-c1e42b5c0597" providerId="ADAL" clId="{B2C1533C-6C7C-42C6-85E5-150FA674206C}" dt="2021-10-01T09:02:59.263" v="124" actId="47"/>
        <pc:sldMkLst>
          <pc:docMk/>
          <pc:sldMk cId="1021683286" sldId="372"/>
        </pc:sldMkLst>
        <pc:picChg chg="del">
          <ac:chgData name="Milena Montalbano" userId="f44ef8cf-eb1e-40e1-aadf-c1e42b5c0597" providerId="ADAL" clId="{B2C1533C-6C7C-42C6-85E5-150FA674206C}" dt="2021-10-01T09:02:57.373" v="123" actId="478"/>
          <ac:picMkLst>
            <pc:docMk/>
            <pc:sldMk cId="1021683286" sldId="372"/>
            <ac:picMk id="7" creationId="{9E1A4113-FCDE-DF4D-908C-E2B3A05C3E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FE9B2-FF76-4C55-8BCE-A6B4366CEC8A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262C0-D18F-4AFC-9D81-106B39A426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774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rgbClr val="FDD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4409344"/>
            <a:ext cx="12192000" cy="2448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245" y="1465184"/>
            <a:ext cx="4987747" cy="214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t="4469" r="-1" b="-796"/>
          <a:stretch/>
        </p:blipFill>
        <p:spPr>
          <a:xfrm>
            <a:off x="7375" y="-12489"/>
            <a:ext cx="2192856" cy="45888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2216"/>
            <a:ext cx="12192000" cy="114254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583499" y="5062171"/>
            <a:ext cx="9025003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1407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ERTURA NUOVO CAP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732" y="5013177"/>
            <a:ext cx="2743261" cy="11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4" t="4469" r="-1" b="-796"/>
          <a:stretch/>
        </p:blipFill>
        <p:spPr>
          <a:xfrm>
            <a:off x="7376" y="-12489"/>
            <a:ext cx="1684368" cy="351349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3746"/>
            <a:ext cx="12192000" cy="114254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583499" y="2780928"/>
            <a:ext cx="9025003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11407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3746"/>
            <a:ext cx="12192000" cy="114254"/>
          </a:xfrm>
          <a:prstGeom prst="rect">
            <a:avLst/>
          </a:prstGeom>
        </p:spPr>
      </p:pic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0" y="836614"/>
            <a:ext cx="12192000" cy="590708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42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65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SOLO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3746"/>
            <a:ext cx="12192000" cy="114254"/>
          </a:xfrm>
          <a:prstGeom prst="rect">
            <a:avLst/>
          </a:prstGeom>
        </p:spPr>
      </p:pic>
      <p:sp>
        <p:nvSpPr>
          <p:cNvPr id="5" name="Segnaposto grafico 4"/>
          <p:cNvSpPr>
            <a:spLocks noGrp="1"/>
          </p:cNvSpPr>
          <p:nvPr>
            <p:ph type="chart" sz="quarter" idx="10"/>
          </p:nvPr>
        </p:nvSpPr>
        <p:spPr>
          <a:xfrm>
            <a:off x="1200151" y="1557338"/>
            <a:ext cx="9791700" cy="460851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3746"/>
            <a:ext cx="12192000" cy="11425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982617"/>
            <a:ext cx="10972800" cy="43502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114070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0"/>
          </p:nvPr>
        </p:nvSpPr>
        <p:spPr>
          <a:xfrm>
            <a:off x="609600" y="1700213"/>
            <a:ext cx="10972800" cy="46085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 userDrawn="1"/>
        </p:nvSpPr>
        <p:spPr>
          <a:xfrm>
            <a:off x="0" y="6442502"/>
            <a:ext cx="12192000" cy="415498"/>
          </a:xfrm>
          <a:prstGeom prst="rect">
            <a:avLst/>
          </a:prstGeom>
          <a:solidFill>
            <a:srgbClr val="114070"/>
          </a:solidFill>
        </p:spPr>
        <p:txBody>
          <a:bodyPr wrap="square" rtlCol="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400" b="0" err="1">
                <a:solidFill>
                  <a:schemeClr val="bg1"/>
                </a:solidFill>
                <a:latin typeface="+mn-lt"/>
              </a:rPr>
              <a:t>www.ihteamlingue.it</a:t>
            </a:r>
            <a:r>
              <a:rPr lang="it-IT" sz="1400" b="0" baseline="0">
                <a:solidFill>
                  <a:schemeClr val="bg1"/>
                </a:solidFill>
                <a:latin typeface="+mn-lt"/>
              </a:rPr>
              <a:t> | </a:t>
            </a:r>
            <a:r>
              <a:rPr lang="it-IT" sz="1400" b="0" err="1">
                <a:solidFill>
                  <a:schemeClr val="bg1"/>
                </a:solidFill>
                <a:latin typeface="Calibri"/>
              </a:rPr>
              <a:t>facebook.com</a:t>
            </a:r>
            <a:r>
              <a:rPr lang="it-IT" sz="1400" b="0">
                <a:solidFill>
                  <a:schemeClr val="bg1"/>
                </a:solidFill>
                <a:latin typeface="Calibri"/>
              </a:rPr>
              <a:t>/</a:t>
            </a:r>
            <a:r>
              <a:rPr lang="it-IT" sz="1400" b="0" err="1">
                <a:solidFill>
                  <a:schemeClr val="bg1"/>
                </a:solidFill>
                <a:latin typeface="Calibri"/>
              </a:rPr>
              <a:t>IHTeamLingue</a:t>
            </a:r>
            <a:endParaRPr lang="it-IT" sz="1400" b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4557710"/>
            <a:ext cx="12192000" cy="1958741"/>
          </a:xfrm>
          <a:prstGeom prst="rect">
            <a:avLst/>
          </a:prstGeom>
          <a:solidFill>
            <a:srgbClr val="FDD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7" name="Picture 3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0288" y="1412777"/>
            <a:ext cx="3491423" cy="151980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 userDrawn="1"/>
        </p:nvSpPr>
        <p:spPr>
          <a:xfrm>
            <a:off x="1871532" y="4912883"/>
            <a:ext cx="287993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IH TEAM LINGUE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International House Merate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Via Laghetto, 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23807 Merate (Lc)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Tel</a:t>
            </a: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: +39 039.9906600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merate@ihteamlingue.it</a:t>
            </a:r>
            <a:endParaRPr lang="it-IT" sz="1200">
              <a:solidFill>
                <a:srgbClr val="11407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5135512" y="491288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IH TEAM LINGUE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International House Como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Via Miani, 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22100 Como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Tel</a:t>
            </a: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: +39 031.2257506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como@ihteamlingue.it</a:t>
            </a:r>
            <a:endParaRPr lang="it-IT" sz="1200">
              <a:solidFill>
                <a:srgbClr val="11407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4799856" y="4952662"/>
            <a:ext cx="0" cy="1076094"/>
          </a:xfrm>
          <a:prstGeom prst="line">
            <a:avLst/>
          </a:prstGeom>
          <a:ln>
            <a:solidFill>
              <a:srgbClr val="114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2839" b="5567"/>
          <a:stretch/>
        </p:blipFill>
        <p:spPr bwMode="auto">
          <a:xfrm>
            <a:off x="0" y="4564790"/>
            <a:ext cx="965054" cy="19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 userDrawn="1"/>
        </p:nvSpPr>
        <p:spPr>
          <a:xfrm>
            <a:off x="8063837" y="490043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IH TEAM LINGUE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International House Lecco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Via </a:t>
            </a:r>
            <a:r>
              <a:rPr lang="it-IT" sz="1200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Ghislanzoni</a:t>
            </a: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, 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23900 Lecco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Tel</a:t>
            </a: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: +39 </a:t>
            </a:r>
            <a:r>
              <a:rPr lang="is-IS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0341.1920516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lecco@ihteamlingue.it</a:t>
            </a:r>
            <a:endParaRPr lang="it-IT" sz="1200">
              <a:solidFill>
                <a:srgbClr val="11407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>
            <a:off x="7728181" y="4940215"/>
            <a:ext cx="0" cy="1076094"/>
          </a:xfrm>
          <a:prstGeom prst="line">
            <a:avLst/>
          </a:prstGeom>
          <a:ln>
            <a:solidFill>
              <a:srgbClr val="114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315"/>
            <a:ext cx="12192000" cy="114254"/>
          </a:xfrm>
          <a:prstGeom prst="rect">
            <a:avLst/>
          </a:prstGeom>
        </p:spPr>
      </p:pic>
      <p:pic>
        <p:nvPicPr>
          <p:cNvPr id="4" name="Immagine 3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87" y="3645025"/>
            <a:ext cx="899861" cy="658539"/>
          </a:xfrm>
          <a:prstGeom prst="rect">
            <a:avLst/>
          </a:prstGeom>
        </p:spPr>
      </p:pic>
      <p:pic>
        <p:nvPicPr>
          <p:cNvPr id="5" name="Immagine 4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95" y="3540432"/>
            <a:ext cx="2287219" cy="824672"/>
          </a:xfrm>
          <a:prstGeom prst="rect">
            <a:avLst/>
          </a:prstGeom>
        </p:spPr>
      </p:pic>
      <p:pic>
        <p:nvPicPr>
          <p:cNvPr id="6" name="Immagine 5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67" y="3573017"/>
            <a:ext cx="1090696" cy="730547"/>
          </a:xfrm>
          <a:prstGeom prst="rect">
            <a:avLst/>
          </a:prstGeom>
        </p:spPr>
      </p:pic>
      <p:pic>
        <p:nvPicPr>
          <p:cNvPr id="16" name="Immagine 15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593635"/>
            <a:ext cx="1948947" cy="596312"/>
          </a:xfrm>
          <a:prstGeom prst="rect">
            <a:avLst/>
          </a:prstGeom>
        </p:spPr>
      </p:pic>
      <p:pic>
        <p:nvPicPr>
          <p:cNvPr id="17" name="Immagine 16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31" y="3645024"/>
            <a:ext cx="768096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 userDrawn="1"/>
        </p:nvSpPr>
        <p:spPr>
          <a:xfrm>
            <a:off x="0" y="6442502"/>
            <a:ext cx="12192000" cy="415498"/>
          </a:xfrm>
          <a:prstGeom prst="rect">
            <a:avLst/>
          </a:prstGeom>
          <a:solidFill>
            <a:srgbClr val="114070"/>
          </a:solidFill>
        </p:spPr>
        <p:txBody>
          <a:bodyPr wrap="square" rtlCol="0" anchor="ctr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400" b="0" err="1">
                <a:solidFill>
                  <a:schemeClr val="bg1"/>
                </a:solidFill>
                <a:latin typeface="Calibri"/>
              </a:rPr>
              <a:t>facebook.com</a:t>
            </a:r>
            <a:r>
              <a:rPr lang="it-IT" sz="1400" b="0">
                <a:solidFill>
                  <a:schemeClr val="bg1"/>
                </a:solidFill>
                <a:latin typeface="Calibri"/>
              </a:rPr>
              <a:t>/</a:t>
            </a:r>
            <a:r>
              <a:rPr lang="it-IT" sz="1400" b="0" err="1">
                <a:solidFill>
                  <a:schemeClr val="bg1"/>
                </a:solidFill>
                <a:latin typeface="Calibri"/>
              </a:rPr>
              <a:t>IHTeamLingue</a:t>
            </a:r>
            <a:endParaRPr lang="it-IT" sz="1400" b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Rettangolo 2"/>
          <p:cNvSpPr/>
          <p:nvPr userDrawn="1"/>
        </p:nvSpPr>
        <p:spPr>
          <a:xfrm>
            <a:off x="0" y="4557710"/>
            <a:ext cx="12192000" cy="1958741"/>
          </a:xfrm>
          <a:prstGeom prst="rect">
            <a:avLst/>
          </a:prstGeom>
          <a:solidFill>
            <a:srgbClr val="FDD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46" y="1509113"/>
            <a:ext cx="4712911" cy="1519801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 userDrawn="1"/>
        </p:nvSpPr>
        <p:spPr>
          <a:xfrm>
            <a:off x="3311499" y="3304499"/>
            <a:ext cx="5807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400" b="0" err="1">
                <a:solidFill>
                  <a:srgbClr val="114070"/>
                </a:solidFill>
                <a:latin typeface="Calibri"/>
              </a:rPr>
              <a:t>www.ihteamlingue.it</a:t>
            </a:r>
            <a:endParaRPr lang="it-IT" sz="2400" b="0">
              <a:solidFill>
                <a:srgbClr val="114070"/>
              </a:solidFill>
              <a:latin typeface="Calibri"/>
            </a:endParaRPr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1871532" y="4912883"/>
            <a:ext cx="287993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IH TEAM LINGUE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International House Merate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Via Laghetto, 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23807 Merate (Lc)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Tel</a:t>
            </a: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: +39 039.9906600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merate@ihteamlingue.it</a:t>
            </a:r>
            <a:endParaRPr lang="it-IT" sz="1200">
              <a:solidFill>
                <a:srgbClr val="11407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5135512" y="491288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IH TEAM LINGUE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International House Como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Via Miani, 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22100 Como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Tel</a:t>
            </a: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: +39 031.2257506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como@ihteamlingue.it</a:t>
            </a:r>
            <a:endParaRPr lang="it-IT" sz="1200">
              <a:solidFill>
                <a:srgbClr val="11407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4799856" y="4952662"/>
            <a:ext cx="0" cy="1076094"/>
          </a:xfrm>
          <a:prstGeom prst="line">
            <a:avLst/>
          </a:prstGeom>
          <a:ln>
            <a:solidFill>
              <a:srgbClr val="114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2839" b="5567"/>
          <a:stretch/>
        </p:blipFill>
        <p:spPr bwMode="auto">
          <a:xfrm>
            <a:off x="0" y="4564790"/>
            <a:ext cx="1295467" cy="19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 userDrawn="1"/>
        </p:nvSpPr>
        <p:spPr>
          <a:xfrm>
            <a:off x="8063837" y="490043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IH TEAM LINGUE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International House Lecco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Via </a:t>
            </a:r>
            <a:r>
              <a:rPr lang="it-IT" sz="1200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Ghislanzoni</a:t>
            </a: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, 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23900 Lecco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b="1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Tel</a:t>
            </a:r>
            <a:r>
              <a:rPr lang="it-IT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: +39 </a:t>
            </a:r>
            <a:r>
              <a:rPr lang="is-IS" sz="12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0341.1920516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200" err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lecco@ihteamlingue.it</a:t>
            </a:r>
            <a:endParaRPr lang="it-IT" sz="1200">
              <a:solidFill>
                <a:srgbClr val="11407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4" name="Connettore 1 13"/>
          <p:cNvCxnSpPr/>
          <p:nvPr userDrawn="1"/>
        </p:nvCxnSpPr>
        <p:spPr>
          <a:xfrm>
            <a:off x="7728181" y="4940215"/>
            <a:ext cx="0" cy="1076094"/>
          </a:xfrm>
          <a:prstGeom prst="line">
            <a:avLst/>
          </a:prstGeom>
          <a:ln>
            <a:solidFill>
              <a:srgbClr val="114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7315"/>
            <a:ext cx="12192000" cy="1142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4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testo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E709-0842-4FCC-9C9B-B92AB0888BEF}" type="datetimeFigureOut">
              <a:rPr lang="it-IT" smtClean="0"/>
              <a:t>30/09/2021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logo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6A3B3-402A-4313-846B-D20BDA16E01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0" r:id="rId3"/>
    <p:sldLayoutId id="2147483669" r:id="rId4"/>
    <p:sldLayoutId id="2147483666" r:id="rId5"/>
    <p:sldLayoutId id="2147483665" r:id="rId6"/>
    <p:sldLayoutId id="2147483668" r:id="rId7"/>
    <p:sldLayoutId id="2147483664" r:id="rId8"/>
    <p:sldLayoutId id="214748367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microsoft.com/office/2007/relationships/hdphoto" Target="../media/hdphoto1.wdp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microsoft.com/office/2007/relationships/hdphoto" Target="../media/hdphoto1.wdp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33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7.jpeg"/><Relationship Id="rId16" Type="http://schemas.openxmlformats.org/officeDocument/2006/relationships/image" Target="../media/image5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svg"/><Relationship Id="rId4" Type="http://schemas.microsoft.com/office/2007/relationships/hdphoto" Target="../media/hdphoto1.wdp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obalgoals.org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6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microsoft.com/office/2007/relationships/hdphoto" Target="../media/hdphoto1.wdp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2.svg"/><Relationship Id="rId10" Type="http://schemas.openxmlformats.org/officeDocument/2006/relationships/image" Target="../media/image68.png"/><Relationship Id="rId4" Type="http://schemas.openxmlformats.org/officeDocument/2006/relationships/image" Target="../media/image61.png"/><Relationship Id="rId9" Type="http://schemas.openxmlformats.org/officeDocument/2006/relationships/image" Target="../media/image67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ilena.montalbano@ihteamlingue.it" TargetMode="External"/><Relationship Id="rId5" Type="http://schemas.openxmlformats.org/officeDocument/2006/relationships/hyperlink" Target="mailto:matteo.sonetti@ihteamlingue.it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13DCF442-E97A-4B38-BBA2-BCE094CA4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>
          <a:xfrm>
            <a:off x="3920" y="0"/>
            <a:ext cx="12192000" cy="6858000"/>
          </a:xfrm>
          <a:prstGeom prst="rect">
            <a:avLst/>
          </a:prstGeom>
        </p:spPr>
      </p:pic>
      <p:sp>
        <p:nvSpPr>
          <p:cNvPr id="2" name="Parallelogramma 1">
            <a:extLst>
              <a:ext uri="{FF2B5EF4-FFF2-40B4-BE49-F238E27FC236}">
                <a16:creationId xmlns:a16="http://schemas.microsoft.com/office/drawing/2014/main" id="{02A21867-5636-466D-9937-129F4634E7B5}"/>
              </a:ext>
            </a:extLst>
          </p:cNvPr>
          <p:cNvSpPr/>
          <p:nvPr/>
        </p:nvSpPr>
        <p:spPr>
          <a:xfrm>
            <a:off x="6023992" y="0"/>
            <a:ext cx="1900347" cy="6858000"/>
          </a:xfrm>
          <a:prstGeom prst="parallelogram">
            <a:avLst>
              <a:gd name="adj" fmla="val 946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arallelogramma 2">
            <a:extLst>
              <a:ext uri="{FF2B5EF4-FFF2-40B4-BE49-F238E27FC236}">
                <a16:creationId xmlns:a16="http://schemas.microsoft.com/office/drawing/2014/main" id="{DB20B157-DCDA-437B-A5F8-8E486D507BD3}"/>
              </a:ext>
            </a:extLst>
          </p:cNvPr>
          <p:cNvSpPr/>
          <p:nvPr/>
        </p:nvSpPr>
        <p:spPr>
          <a:xfrm>
            <a:off x="6157166" y="0"/>
            <a:ext cx="5616624" cy="6858000"/>
          </a:xfrm>
          <a:prstGeom prst="parallelogram">
            <a:avLst>
              <a:gd name="adj" fmla="val 3238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superiore</a:t>
            </a:r>
          </a:p>
        </p:txBody>
      </p:sp>
      <p:pic>
        <p:nvPicPr>
          <p:cNvPr id="4" name="Immagine 3" descr="Immagine che contiene segnale, bottiglia, sedendo, arancia&#10;&#10;Descrizione generata automaticamente">
            <a:extLst>
              <a:ext uri="{FF2B5EF4-FFF2-40B4-BE49-F238E27FC236}">
                <a16:creationId xmlns:a16="http://schemas.microsoft.com/office/drawing/2014/main" id="{ACE8598E-DD49-4634-878F-6D616FD3A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42" y="631833"/>
            <a:ext cx="3201546" cy="903619"/>
          </a:xfrm>
          <a:prstGeom prst="rect">
            <a:avLst/>
          </a:prstGeom>
        </p:spPr>
      </p:pic>
      <p:sp>
        <p:nvSpPr>
          <p:cNvPr id="5" name="Parallelogramma 4">
            <a:extLst>
              <a:ext uri="{FF2B5EF4-FFF2-40B4-BE49-F238E27FC236}">
                <a16:creationId xmlns:a16="http://schemas.microsoft.com/office/drawing/2014/main" id="{3EEA78FF-41C6-4C8C-8EFD-57E27A5B5121}"/>
              </a:ext>
            </a:extLst>
          </p:cNvPr>
          <p:cNvSpPr/>
          <p:nvPr/>
        </p:nvSpPr>
        <p:spPr>
          <a:xfrm>
            <a:off x="10006616" y="0"/>
            <a:ext cx="2160240" cy="6858000"/>
          </a:xfrm>
          <a:prstGeom prst="parallelogram">
            <a:avLst>
              <a:gd name="adj" fmla="val 854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2">
            <a:extLst>
              <a:ext uri="{FF2B5EF4-FFF2-40B4-BE49-F238E27FC236}">
                <a16:creationId xmlns:a16="http://schemas.microsoft.com/office/drawing/2014/main" id="{0606D817-F2FF-4734-81B4-6669A76EF174}"/>
              </a:ext>
            </a:extLst>
          </p:cNvPr>
          <p:cNvSpPr txBox="1">
            <a:spLocks/>
          </p:cNvSpPr>
          <p:nvPr/>
        </p:nvSpPr>
        <p:spPr>
          <a:xfrm>
            <a:off x="6922429" y="2503780"/>
            <a:ext cx="4086098" cy="1422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b="1" dirty="0">
                <a:solidFill>
                  <a:srgbClr val="EF870A"/>
                </a:solidFill>
                <a:latin typeface="Avenir Next LT Pro" panose="020B0604020202020204" pitchFamily="34" charset="0"/>
              </a:rPr>
              <a:t>G</a:t>
            </a:r>
            <a:r>
              <a:rPr lang="it-IT" b="1" dirty="0">
                <a:solidFill>
                  <a:srgbClr val="FF0000"/>
                </a:solidFill>
                <a:latin typeface="Avenir Next LT Pro" panose="020B0604020202020204" pitchFamily="34" charset="0"/>
              </a:rPr>
              <a:t>L</a:t>
            </a:r>
            <a:r>
              <a:rPr lang="it-IT" b="1" dirty="0">
                <a:solidFill>
                  <a:srgbClr val="BB2D70"/>
                </a:solidFill>
                <a:latin typeface="Avenir Next LT Pro" panose="020B0604020202020204" pitchFamily="34" charset="0"/>
              </a:rPr>
              <a:t>O</a:t>
            </a:r>
            <a:r>
              <a:rPr lang="it-IT" b="1" dirty="0">
                <a:solidFill>
                  <a:srgbClr val="94BF23"/>
                </a:solidFill>
                <a:latin typeface="Avenir Next LT Pro" panose="020B0604020202020204" pitchFamily="34" charset="0"/>
              </a:rPr>
              <a:t>B</a:t>
            </a:r>
            <a:r>
              <a:rPr lang="it-IT" b="1" dirty="0">
                <a:solidFill>
                  <a:srgbClr val="FDD232"/>
                </a:solidFill>
                <a:latin typeface="Avenir Next LT Pro" panose="020B0604020202020204" pitchFamily="34" charset="0"/>
              </a:rPr>
              <a:t>A</a:t>
            </a:r>
            <a:r>
              <a:rPr lang="it-IT" b="1" dirty="0">
                <a:solidFill>
                  <a:srgbClr val="293886"/>
                </a:solidFill>
                <a:latin typeface="Avenir Next LT Pro" panose="020B0604020202020204" pitchFamily="34" charset="0"/>
              </a:rPr>
              <a:t>L</a:t>
            </a:r>
            <a:r>
              <a:rPr lang="it-IT" b="1" dirty="0">
                <a:solidFill>
                  <a:srgbClr val="114070"/>
                </a:solidFill>
                <a:latin typeface="Avenir Next LT Pro" panose="020B0604020202020204" pitchFamily="34" charset="0"/>
              </a:rPr>
              <a:t> GUARDIANS</a:t>
            </a:r>
            <a:endParaRPr lang="it-IT" sz="4000" b="1" dirty="0">
              <a:solidFill>
                <a:srgbClr val="11407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Parallelogramma 10">
            <a:extLst>
              <a:ext uri="{FF2B5EF4-FFF2-40B4-BE49-F238E27FC236}">
                <a16:creationId xmlns:a16="http://schemas.microsoft.com/office/drawing/2014/main" id="{EC3000C5-39A9-4113-974E-D0EBC11151E0}"/>
              </a:ext>
            </a:extLst>
          </p:cNvPr>
          <p:cNvSpPr/>
          <p:nvPr/>
        </p:nvSpPr>
        <p:spPr>
          <a:xfrm>
            <a:off x="10340817" y="0"/>
            <a:ext cx="1898293" cy="6858000"/>
          </a:xfrm>
          <a:prstGeom prst="parallelogram">
            <a:avLst>
              <a:gd name="adj" fmla="val 968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96AF73D-42F2-48CB-A36C-90CA335EB5A7}"/>
              </a:ext>
            </a:extLst>
          </p:cNvPr>
          <p:cNvCxnSpPr/>
          <p:nvPr/>
        </p:nvCxnSpPr>
        <p:spPr>
          <a:xfrm flipH="1" flipV="1">
            <a:off x="7769233" y="2222603"/>
            <a:ext cx="3063039" cy="20053"/>
          </a:xfrm>
          <a:prstGeom prst="straightConnector1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1E01B79-9C91-4C1F-8179-1E0E7D753742}"/>
              </a:ext>
            </a:extLst>
          </p:cNvPr>
          <p:cNvCxnSpPr/>
          <p:nvPr/>
        </p:nvCxnSpPr>
        <p:spPr>
          <a:xfrm flipH="1" flipV="1">
            <a:off x="7375765" y="4162376"/>
            <a:ext cx="3063039" cy="20053"/>
          </a:xfrm>
          <a:prstGeom prst="straightConnector1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8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2B23C4C-395D-4238-AAF3-E9727E6B5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2714" b="-1"/>
          <a:stretch/>
        </p:blipFill>
        <p:spPr>
          <a:xfrm>
            <a:off x="-7739" y="-7104"/>
            <a:ext cx="12199739" cy="6865104"/>
          </a:xfrm>
          <a:prstGeom prst="rect">
            <a:avLst/>
          </a:prstGeom>
        </p:spPr>
      </p:pic>
      <p:sp>
        <p:nvSpPr>
          <p:cNvPr id="5" name="Parallelogramma 4">
            <a:extLst>
              <a:ext uri="{FF2B5EF4-FFF2-40B4-BE49-F238E27FC236}">
                <a16:creationId xmlns:a16="http://schemas.microsoft.com/office/drawing/2014/main" id="{3E701009-D8D8-4ACD-AB55-995179EAB3B8}"/>
              </a:ext>
            </a:extLst>
          </p:cNvPr>
          <p:cNvSpPr/>
          <p:nvPr/>
        </p:nvSpPr>
        <p:spPr>
          <a:xfrm>
            <a:off x="6600056" y="0"/>
            <a:ext cx="6264696" cy="6858000"/>
          </a:xfrm>
          <a:prstGeom prst="parallelogram">
            <a:avLst>
              <a:gd name="adj" fmla="val 323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FD17C9-E490-406B-956E-B766F8ABB8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021288"/>
            <a:ext cx="2021464" cy="591601"/>
          </a:xfrm>
          <a:prstGeom prst="rect">
            <a:avLst/>
          </a:prstGeom>
        </p:spPr>
      </p:pic>
      <p:sp>
        <p:nvSpPr>
          <p:cNvPr id="4" name="Titolo 2">
            <a:extLst>
              <a:ext uri="{FF2B5EF4-FFF2-40B4-BE49-F238E27FC236}">
                <a16:creationId xmlns:a16="http://schemas.microsoft.com/office/drawing/2014/main" id="{5535F604-6B9B-4227-A15A-FFFAA2EB6F42}"/>
              </a:ext>
            </a:extLst>
          </p:cNvPr>
          <p:cNvSpPr txBox="1">
            <a:spLocks/>
          </p:cNvSpPr>
          <p:nvPr/>
        </p:nvSpPr>
        <p:spPr>
          <a:xfrm>
            <a:off x="6092130" y="1570186"/>
            <a:ext cx="5153824" cy="4752528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it-IT" sz="2400" b="1" dirty="0">
              <a:solidFill>
                <a:srgbClr val="114070"/>
              </a:solidFill>
              <a:latin typeface="Avenir Next LT Pro" panose="020B0504020202020204" pitchFamily="34" charset="0"/>
            </a:endParaRPr>
          </a:p>
          <a:p>
            <a:pPr algn="r"/>
            <a:r>
              <a:rPr lang="it-IT" sz="2400" b="1" dirty="0">
                <a:solidFill>
                  <a:srgbClr val="114070"/>
                </a:solidFill>
                <a:latin typeface="Avenir Next LT Pro" panose="020B0504020202020204" pitchFamily="34" charset="0"/>
              </a:rPr>
              <a:t>PERCHÉ QUESTO…</a:t>
            </a:r>
          </a:p>
          <a:p>
            <a:pPr algn="r"/>
            <a:endParaRPr lang="it-IT" sz="2400" b="1" dirty="0">
              <a:solidFill>
                <a:srgbClr val="114070"/>
              </a:solidFill>
              <a:latin typeface="Avenir Next LT Pro" panose="020B0504020202020204" pitchFamily="34" charset="0"/>
            </a:endParaRPr>
          </a:p>
          <a:p>
            <a:pPr algn="r"/>
            <a:r>
              <a:rPr lang="it-IT" sz="7000" b="1" dirty="0">
                <a:solidFill>
                  <a:srgbClr val="114070"/>
                </a:solidFill>
                <a:latin typeface="Avenir Next LT Pro" panose="020B0504020202020204" pitchFamily="34" charset="0"/>
              </a:rPr>
              <a:t>NON È</a:t>
            </a:r>
          </a:p>
          <a:p>
            <a:pPr algn="r"/>
            <a:r>
              <a:rPr lang="it-IT" sz="4800" b="1" dirty="0">
                <a:solidFill>
                  <a:srgbClr val="114070"/>
                </a:solidFill>
                <a:latin typeface="Avenir Next LT Pro" panose="020B0504020202020204" pitchFamily="34" charset="0"/>
              </a:rPr>
              <a:t>IL SOLITO</a:t>
            </a:r>
          </a:p>
          <a:p>
            <a:pPr algn="r"/>
            <a:r>
              <a:rPr lang="it-IT" sz="2750" b="1" dirty="0">
                <a:solidFill>
                  <a:srgbClr val="114070"/>
                </a:solidFill>
                <a:latin typeface="Avenir Next LT Pro" panose="020B0504020202020204" pitchFamily="34" charset="0"/>
              </a:rPr>
              <a:t>CORSO DI INGLESE!</a:t>
            </a:r>
          </a:p>
        </p:txBody>
      </p:sp>
    </p:spTree>
    <p:extLst>
      <p:ext uri="{BB962C8B-B14F-4D97-AF65-F5344CB8AC3E}">
        <p14:creationId xmlns:p14="http://schemas.microsoft.com/office/powerpoint/2010/main" val="36782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025A25E-9076-44E8-B34E-993669DA4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7" r="20137"/>
          <a:stretch/>
        </p:blipFill>
        <p:spPr>
          <a:xfrm>
            <a:off x="5951984" y="-9236"/>
            <a:ext cx="6168008" cy="6867236"/>
          </a:xfrm>
          <a:prstGeom prst="parallelogram">
            <a:avLst/>
          </a:prstGeom>
        </p:spPr>
      </p:pic>
      <p:sp>
        <p:nvSpPr>
          <p:cNvPr id="2" name="Triangolo 16">
            <a:extLst>
              <a:ext uri="{FF2B5EF4-FFF2-40B4-BE49-F238E27FC236}">
                <a16:creationId xmlns:a16="http://schemas.microsoft.com/office/drawing/2014/main" id="{09A38B2E-85D7-49A1-918A-A713E211A12D}"/>
              </a:ext>
            </a:extLst>
          </p:cNvPr>
          <p:cNvSpPr/>
          <p:nvPr/>
        </p:nvSpPr>
        <p:spPr>
          <a:xfrm rot="5400000">
            <a:off x="105465" y="279793"/>
            <a:ext cx="277594" cy="239305"/>
          </a:xfrm>
          <a:prstGeom prst="triangle">
            <a:avLst/>
          </a:prstGeom>
          <a:solidFill>
            <a:srgbClr val="BB2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6A4EDBAB-452E-4EA9-9612-1E4890D876FA}"/>
              </a:ext>
            </a:extLst>
          </p:cNvPr>
          <p:cNvSpPr txBox="1">
            <a:spLocks/>
          </p:cNvSpPr>
          <p:nvPr/>
        </p:nvSpPr>
        <p:spPr>
          <a:xfrm>
            <a:off x="363914" y="188640"/>
            <a:ext cx="3859878" cy="318819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>
                <a:solidFill>
                  <a:srgbClr val="BB2D70"/>
                </a:solidFill>
                <a:latin typeface="Avenir Next LT Pro" panose="020B0504020202020204" pitchFamily="34" charset="0"/>
              </a:rPr>
              <a:t>Un network internazionale</a:t>
            </a:r>
            <a:endParaRPr lang="it-IT" sz="2000">
              <a:solidFill>
                <a:srgbClr val="BB2D7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54FA5CFB-D837-441B-AE3F-9F4DD1D9975B}"/>
              </a:ext>
            </a:extLst>
          </p:cNvPr>
          <p:cNvSpPr/>
          <p:nvPr/>
        </p:nvSpPr>
        <p:spPr>
          <a:xfrm>
            <a:off x="10388632" y="-9236"/>
            <a:ext cx="1778223" cy="6867236"/>
          </a:xfrm>
          <a:prstGeom prst="parallelogram">
            <a:avLst>
              <a:gd name="adj" fmla="val 85409"/>
            </a:avLst>
          </a:prstGeom>
          <a:solidFill>
            <a:srgbClr val="BB2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allelogramma 10">
            <a:extLst>
              <a:ext uri="{FF2B5EF4-FFF2-40B4-BE49-F238E27FC236}">
                <a16:creationId xmlns:a16="http://schemas.microsoft.com/office/drawing/2014/main" id="{5B9CAFCA-4C6C-4254-A337-623B6B533F18}"/>
              </a:ext>
            </a:extLst>
          </p:cNvPr>
          <p:cNvSpPr/>
          <p:nvPr/>
        </p:nvSpPr>
        <p:spPr>
          <a:xfrm>
            <a:off x="10704512" y="9236"/>
            <a:ext cx="1656184" cy="6858000"/>
          </a:xfrm>
          <a:prstGeom prst="parallelogram">
            <a:avLst>
              <a:gd name="adj" fmla="val 92908"/>
            </a:avLst>
          </a:prstGeom>
          <a:solidFill>
            <a:srgbClr val="BB2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195867C6-C67F-4A26-B60D-3288E1BB4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955" y="-4618"/>
            <a:ext cx="163008" cy="6862618"/>
          </a:xfrm>
          <a:prstGeom prst="rect">
            <a:avLst/>
          </a:prstGeom>
        </p:spPr>
      </p:pic>
      <p:pic>
        <p:nvPicPr>
          <p:cNvPr id="8" name="Immagine 7" descr="Immagine che contiene trasporto, satellite&#10;&#10;Descrizione generata automaticamente">
            <a:extLst>
              <a:ext uri="{FF2B5EF4-FFF2-40B4-BE49-F238E27FC236}">
                <a16:creationId xmlns:a16="http://schemas.microsoft.com/office/drawing/2014/main" id="{E95DA17F-8151-46AD-84C3-C057803E47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79" y="828701"/>
            <a:ext cx="6246066" cy="2775768"/>
          </a:xfrm>
          <a:prstGeom prst="rect">
            <a:avLst/>
          </a:prstGeom>
        </p:spPr>
      </p:pic>
      <p:pic>
        <p:nvPicPr>
          <p:cNvPr id="18" name="Immagine 3">
            <a:extLst>
              <a:ext uri="{FF2B5EF4-FFF2-40B4-BE49-F238E27FC236}">
                <a16:creationId xmlns:a16="http://schemas.microsoft.com/office/drawing/2014/main" id="{5F0E17D8-82EF-4072-BABC-DE438107BF9B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38280" y="924328"/>
            <a:ext cx="2038519" cy="636922"/>
          </a:xfrm>
          <a:prstGeom prst="rect">
            <a:avLst/>
          </a:prstGeom>
          <a:ln>
            <a:noFill/>
          </a:ln>
        </p:spPr>
      </p:pic>
      <p:pic>
        <p:nvPicPr>
          <p:cNvPr id="19" name="Immagine 4">
            <a:extLst>
              <a:ext uri="{FF2B5EF4-FFF2-40B4-BE49-F238E27FC236}">
                <a16:creationId xmlns:a16="http://schemas.microsoft.com/office/drawing/2014/main" id="{FF1CF0FF-1E93-4484-9AE7-AD1CD5494BE3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3088574" y="828701"/>
            <a:ext cx="1389521" cy="101206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B1343EC-EA3D-490C-A75C-4AF17B94FDE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898360" y="971042"/>
            <a:ext cx="2107248" cy="992109"/>
          </a:xfrm>
          <a:prstGeom prst="rect">
            <a:avLst/>
          </a:prstGeom>
          <a:ln>
            <a:noFill/>
          </a:ln>
        </p:spPr>
      </p:pic>
      <p:pic>
        <p:nvPicPr>
          <p:cNvPr id="21" name="Immagine 5">
            <a:extLst>
              <a:ext uri="{FF2B5EF4-FFF2-40B4-BE49-F238E27FC236}">
                <a16:creationId xmlns:a16="http://schemas.microsoft.com/office/drawing/2014/main" id="{31DC1B38-7449-43AA-902F-06179FD8F5F4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591220" y="3085296"/>
            <a:ext cx="1809248" cy="805334"/>
          </a:xfrm>
          <a:prstGeom prst="rect">
            <a:avLst/>
          </a:prstGeom>
          <a:ln>
            <a:noFill/>
          </a:ln>
        </p:spPr>
      </p:pic>
      <p:pic>
        <p:nvPicPr>
          <p:cNvPr id="23" name="Immagine 7">
            <a:extLst>
              <a:ext uri="{FF2B5EF4-FFF2-40B4-BE49-F238E27FC236}">
                <a16:creationId xmlns:a16="http://schemas.microsoft.com/office/drawing/2014/main" id="{8DB10B08-943E-4463-88A9-26029F15D8B1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3127936" y="2237583"/>
            <a:ext cx="1770424" cy="885081"/>
          </a:xfrm>
          <a:prstGeom prst="rect">
            <a:avLst/>
          </a:prstGeom>
          <a:ln>
            <a:noFill/>
          </a:ln>
        </p:spPr>
      </p:pic>
      <p:pic>
        <p:nvPicPr>
          <p:cNvPr id="24" name="Immagine 8">
            <a:extLst>
              <a:ext uri="{FF2B5EF4-FFF2-40B4-BE49-F238E27FC236}">
                <a16:creationId xmlns:a16="http://schemas.microsoft.com/office/drawing/2014/main" id="{7C6E3846-AB38-44E6-A2D2-9047158972A2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3211354" y="4355359"/>
            <a:ext cx="1550859" cy="366991"/>
          </a:xfrm>
          <a:prstGeom prst="rect">
            <a:avLst/>
          </a:prstGeom>
          <a:ln>
            <a:noFill/>
          </a:ln>
        </p:spPr>
      </p:pic>
      <p:pic>
        <p:nvPicPr>
          <p:cNvPr id="25" name="Immagine 9">
            <a:extLst>
              <a:ext uri="{FF2B5EF4-FFF2-40B4-BE49-F238E27FC236}">
                <a16:creationId xmlns:a16="http://schemas.microsoft.com/office/drawing/2014/main" id="{B9BC13EB-B434-414A-893B-4845270811B8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3127936" y="5157192"/>
            <a:ext cx="1717697" cy="979255"/>
          </a:xfrm>
          <a:prstGeom prst="rect">
            <a:avLst/>
          </a:prstGeom>
          <a:ln>
            <a:noFill/>
          </a:ln>
        </p:spPr>
      </p:pic>
      <p:pic>
        <p:nvPicPr>
          <p:cNvPr id="26" name="Immagine 10">
            <a:extLst>
              <a:ext uri="{FF2B5EF4-FFF2-40B4-BE49-F238E27FC236}">
                <a16:creationId xmlns:a16="http://schemas.microsoft.com/office/drawing/2014/main" id="{B709E8FE-9D67-433E-A000-C66842C4AAD5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643802" y="4394052"/>
            <a:ext cx="1703794" cy="656597"/>
          </a:xfrm>
          <a:prstGeom prst="rect">
            <a:avLst/>
          </a:prstGeom>
          <a:ln>
            <a:noFill/>
          </a:ln>
        </p:spPr>
      </p:pic>
      <p:pic>
        <p:nvPicPr>
          <p:cNvPr id="27" name="Immagine 12">
            <a:extLst>
              <a:ext uri="{FF2B5EF4-FFF2-40B4-BE49-F238E27FC236}">
                <a16:creationId xmlns:a16="http://schemas.microsoft.com/office/drawing/2014/main" id="{C37417B3-B96F-4579-9B03-318B20883776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3270377" y="3531196"/>
            <a:ext cx="1599651" cy="435458"/>
          </a:xfrm>
          <a:prstGeom prst="rect">
            <a:avLst/>
          </a:prstGeom>
          <a:ln>
            <a:noFill/>
          </a:ln>
        </p:spPr>
      </p:pic>
      <p:pic>
        <p:nvPicPr>
          <p:cNvPr id="28" name="Immagine 17">
            <a:extLst>
              <a:ext uri="{FF2B5EF4-FFF2-40B4-BE49-F238E27FC236}">
                <a16:creationId xmlns:a16="http://schemas.microsoft.com/office/drawing/2014/main" id="{F7DCA27C-2D8E-4ADB-BE71-A397B1AC9136}"/>
              </a:ext>
            </a:extLst>
          </p:cNvPr>
          <p:cNvPicPr/>
          <p:nvPr/>
        </p:nvPicPr>
        <p:blipFill>
          <a:blip r:embed="rId15"/>
          <a:stretch/>
        </p:blipFill>
        <p:spPr>
          <a:xfrm>
            <a:off x="5276521" y="3487963"/>
            <a:ext cx="1067396" cy="983715"/>
          </a:xfrm>
          <a:prstGeom prst="rect">
            <a:avLst/>
          </a:prstGeom>
          <a:ln>
            <a:noFill/>
          </a:ln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640D7CCA-FCAA-40EB-A756-DB84B72430B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021288"/>
            <a:ext cx="2021464" cy="591601"/>
          </a:xfrm>
          <a:prstGeom prst="rect">
            <a:avLst/>
          </a:prstGeom>
        </p:spPr>
      </p:pic>
      <p:pic>
        <p:nvPicPr>
          <p:cNvPr id="3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8B017B8-9FD4-478D-A3BC-F99ED8489DD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7193" y="1194724"/>
            <a:ext cx="2365817" cy="23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1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olo 16">
            <a:extLst>
              <a:ext uri="{FF2B5EF4-FFF2-40B4-BE49-F238E27FC236}">
                <a16:creationId xmlns:a16="http://schemas.microsoft.com/office/drawing/2014/main" id="{09A38B2E-85D7-49A1-918A-A713E211A12D}"/>
              </a:ext>
            </a:extLst>
          </p:cNvPr>
          <p:cNvSpPr/>
          <p:nvPr/>
        </p:nvSpPr>
        <p:spPr>
          <a:xfrm rot="5400000">
            <a:off x="105465" y="279793"/>
            <a:ext cx="277594" cy="239305"/>
          </a:xfrm>
          <a:prstGeom prst="triangle">
            <a:avLst/>
          </a:prstGeom>
          <a:solidFill>
            <a:srgbClr val="631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6A4EDBAB-452E-4EA9-9612-1E4890D876FA}"/>
              </a:ext>
            </a:extLst>
          </p:cNvPr>
          <p:cNvSpPr txBox="1">
            <a:spLocks/>
          </p:cNvSpPr>
          <p:nvPr/>
        </p:nvSpPr>
        <p:spPr>
          <a:xfrm>
            <a:off x="363914" y="188640"/>
            <a:ext cx="3859878" cy="318819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>
                <a:solidFill>
                  <a:srgbClr val="63174A"/>
                </a:solidFill>
                <a:latin typeface="Avenir Next LT Pro" panose="020B0504020202020204" pitchFamily="34" charset="0"/>
              </a:rPr>
              <a:t>Un mondo di opportunità</a:t>
            </a:r>
            <a:endParaRPr lang="it-IT" sz="2000">
              <a:solidFill>
                <a:srgbClr val="63174A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54FA5CFB-D837-441B-AE3F-9F4DD1D9975B}"/>
              </a:ext>
            </a:extLst>
          </p:cNvPr>
          <p:cNvSpPr/>
          <p:nvPr/>
        </p:nvSpPr>
        <p:spPr>
          <a:xfrm>
            <a:off x="10388632" y="-9236"/>
            <a:ext cx="1778223" cy="6867236"/>
          </a:xfrm>
          <a:prstGeom prst="parallelogram">
            <a:avLst>
              <a:gd name="adj" fmla="val 85409"/>
            </a:avLst>
          </a:prstGeom>
          <a:solidFill>
            <a:srgbClr val="631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allelogramma 10">
            <a:extLst>
              <a:ext uri="{FF2B5EF4-FFF2-40B4-BE49-F238E27FC236}">
                <a16:creationId xmlns:a16="http://schemas.microsoft.com/office/drawing/2014/main" id="{5B9CAFCA-4C6C-4254-A337-623B6B533F18}"/>
              </a:ext>
            </a:extLst>
          </p:cNvPr>
          <p:cNvSpPr/>
          <p:nvPr/>
        </p:nvSpPr>
        <p:spPr>
          <a:xfrm>
            <a:off x="10704512" y="9236"/>
            <a:ext cx="1656184" cy="6858000"/>
          </a:xfrm>
          <a:prstGeom prst="parallelogram">
            <a:avLst>
              <a:gd name="adj" fmla="val 92908"/>
            </a:avLst>
          </a:prstGeom>
          <a:solidFill>
            <a:srgbClr val="631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EE2758BE-9FB6-4322-979A-4A6BDAFB7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479" y="-9236"/>
            <a:ext cx="163336" cy="6876472"/>
          </a:xfrm>
          <a:prstGeom prst="rect">
            <a:avLst/>
          </a:prstGeom>
        </p:spPr>
      </p:pic>
      <p:pic>
        <p:nvPicPr>
          <p:cNvPr id="68" name="Immagine 67">
            <a:extLst>
              <a:ext uri="{FF2B5EF4-FFF2-40B4-BE49-F238E27FC236}">
                <a16:creationId xmlns:a16="http://schemas.microsoft.com/office/drawing/2014/main" id="{9B34695C-8B2C-4BF6-B61A-80264CE1B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021288"/>
            <a:ext cx="2021464" cy="591601"/>
          </a:xfrm>
          <a:prstGeom prst="rect">
            <a:avLst/>
          </a:prstGeom>
        </p:spPr>
      </p:pic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A5C4867-E6B8-425D-A3E6-24E5D1E301AE}"/>
              </a:ext>
            </a:extLst>
          </p:cNvPr>
          <p:cNvSpPr txBox="1"/>
          <p:nvPr/>
        </p:nvSpPr>
        <p:spPr>
          <a:xfrm>
            <a:off x="1133657" y="1277471"/>
            <a:ext cx="50681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it-IT" sz="1400" b="1" i="1">
                <a:solidFill>
                  <a:srgbClr val="002060"/>
                </a:solidFill>
                <a:latin typeface="Avenir Next LT Pro" panose="020B0504020202020204" pitchFamily="34" charset="0"/>
              </a:rPr>
              <a:t>International House Team Lingue Merate | Como | Lecco</a:t>
            </a:r>
          </a:p>
          <a:p>
            <a:pPr algn="ctr" defTabSz="685800"/>
            <a:r>
              <a:rPr lang="it-IT" sz="1400" i="1">
                <a:solidFill>
                  <a:srgbClr val="002060"/>
                </a:solidFill>
                <a:latin typeface="Avenir Next LT Pro" panose="020B0504020202020204" pitchFamily="34" charset="0"/>
              </a:rPr>
              <a:t>è una scuola di lingue privata che offre</a:t>
            </a:r>
          </a:p>
          <a:p>
            <a:pPr algn="ctr" defTabSz="685800"/>
            <a:r>
              <a:rPr lang="it-IT" sz="1400" i="1">
                <a:solidFill>
                  <a:srgbClr val="002060"/>
                </a:solidFill>
                <a:latin typeface="Avenir Next LT Pro" panose="020B0504020202020204" pitchFamily="34" charset="0"/>
              </a:rPr>
              <a:t>programmi nel mondo delle lingue straniere.</a:t>
            </a:r>
          </a:p>
          <a:p>
            <a:pPr algn="ctr" defTabSz="685800"/>
            <a:r>
              <a:rPr lang="it-IT" sz="1400" i="1">
                <a:solidFill>
                  <a:srgbClr val="002060"/>
                </a:solidFill>
                <a:latin typeface="Avenir Next LT Pro" panose="020B0504020202020204" pitchFamily="34" charset="0"/>
              </a:rPr>
              <a:t>La nostra priorità è contribuire alla </a:t>
            </a:r>
            <a:r>
              <a:rPr lang="it-IT" sz="1400" b="1" i="1">
                <a:solidFill>
                  <a:srgbClr val="002060"/>
                </a:solidFill>
                <a:latin typeface="Avenir Next LT Pro" panose="020B0504020202020204" pitchFamily="34" charset="0"/>
              </a:rPr>
              <a:t>crescita personale </a:t>
            </a:r>
            <a:r>
              <a:rPr lang="it-IT" sz="1400" i="1">
                <a:solidFill>
                  <a:srgbClr val="002060"/>
                </a:solidFill>
                <a:latin typeface="Avenir Next LT Pro" panose="020B0504020202020204" pitchFamily="34" charset="0"/>
              </a:rPr>
              <a:t>e </a:t>
            </a:r>
            <a:r>
              <a:rPr lang="it-IT" sz="1400" b="1" i="1">
                <a:solidFill>
                  <a:srgbClr val="002060"/>
                </a:solidFill>
                <a:latin typeface="Avenir Next LT Pro" panose="020B0504020202020204" pitchFamily="34" charset="0"/>
              </a:rPr>
              <a:t>linguistica</a:t>
            </a:r>
            <a:r>
              <a:rPr lang="it-IT" sz="1400" i="1">
                <a:solidFill>
                  <a:srgbClr val="002060"/>
                </a:solidFill>
                <a:latin typeface="Avenir Next LT Pro" panose="020B0504020202020204" pitchFamily="34" charset="0"/>
              </a:rPr>
              <a:t> di bambini, ragazzi e adulti</a:t>
            </a:r>
          </a:p>
          <a:p>
            <a:pPr algn="ctr" defTabSz="685800"/>
            <a:r>
              <a:rPr lang="it-IT" sz="1400" i="1">
                <a:solidFill>
                  <a:srgbClr val="002060"/>
                </a:solidFill>
                <a:latin typeface="Avenir Next LT Pro" panose="020B0504020202020204" pitchFamily="34" charset="0"/>
              </a:rPr>
              <a:t>per dare loro la possibilità di comprendere le diverse culture e di comunicare efficacemente.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F59B6D2-E1A8-40AA-9F75-F981A7181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014" y="3676523"/>
            <a:ext cx="1238250" cy="123825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3869770-88FC-4CBA-8577-2CA32B8EC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19322" y="3676523"/>
            <a:ext cx="1238250" cy="123825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01683D4B-AD9F-4789-9838-3CC6395132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38630" y="3676523"/>
            <a:ext cx="1238250" cy="1238250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FCB6B72A-A941-4C37-82DB-471BAAD19A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57938" y="3676523"/>
            <a:ext cx="1238250" cy="1238250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164204EA-B576-4773-935F-9F2CA5B515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7247" y="3676523"/>
            <a:ext cx="1238250" cy="1238250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9972CACA-6C48-408A-B817-304F44CDD80F}"/>
              </a:ext>
            </a:extLst>
          </p:cNvPr>
          <p:cNvSpPr txBox="1"/>
          <p:nvPr/>
        </p:nvSpPr>
        <p:spPr>
          <a:xfrm>
            <a:off x="623392" y="4986911"/>
            <a:ext cx="1391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>
                <a:solidFill>
                  <a:srgbClr val="BB2D70"/>
                </a:solidFill>
                <a:latin typeface="Avenir Next LT Pro" panose="020B0504020202020204" pitchFamily="34" charset="0"/>
              </a:rPr>
              <a:t>VACANZE</a:t>
            </a:r>
          </a:p>
          <a:p>
            <a:pPr algn="ctr"/>
            <a:r>
              <a:rPr lang="it-IT" sz="1600" b="1" i="1">
                <a:solidFill>
                  <a:srgbClr val="BB2D70"/>
                </a:solidFill>
                <a:latin typeface="Avenir Next LT Pro" panose="020B0504020202020204" pitchFamily="34" charset="0"/>
              </a:rPr>
              <a:t>STUDIO</a:t>
            </a:r>
            <a:endParaRPr lang="it-IT" sz="1600">
              <a:solidFill>
                <a:srgbClr val="BB2D70"/>
              </a:solidFill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BA4BD0E8-C701-4076-9AFA-55DF6F3E0BD0}"/>
              </a:ext>
            </a:extLst>
          </p:cNvPr>
          <p:cNvSpPr txBox="1"/>
          <p:nvPr/>
        </p:nvSpPr>
        <p:spPr>
          <a:xfrm>
            <a:off x="2544952" y="4995754"/>
            <a:ext cx="1391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>
                <a:solidFill>
                  <a:srgbClr val="F8B910"/>
                </a:solidFill>
                <a:latin typeface="Avenir Next LT Pro" panose="020B0504020202020204" pitchFamily="34" charset="0"/>
              </a:rPr>
              <a:t>CORSI DI</a:t>
            </a:r>
          </a:p>
          <a:p>
            <a:pPr algn="ctr"/>
            <a:r>
              <a:rPr lang="it-IT" sz="1600" b="1" i="1">
                <a:solidFill>
                  <a:srgbClr val="F8B910"/>
                </a:solidFill>
                <a:latin typeface="Avenir Next LT Pro" panose="020B0504020202020204" pitchFamily="34" charset="0"/>
              </a:rPr>
              <a:t>LINGUA</a:t>
            </a:r>
            <a:endParaRPr lang="it-IT" sz="1600">
              <a:solidFill>
                <a:srgbClr val="F8B910"/>
              </a:solidFill>
            </a:endParaRP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C6E6BB07-E986-4AD9-9200-8AE74936E94A}"/>
              </a:ext>
            </a:extLst>
          </p:cNvPr>
          <p:cNvSpPr txBox="1"/>
          <p:nvPr/>
        </p:nvSpPr>
        <p:spPr>
          <a:xfrm>
            <a:off x="4419982" y="5004465"/>
            <a:ext cx="1532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>
                <a:solidFill>
                  <a:srgbClr val="037E58"/>
                </a:solidFill>
                <a:latin typeface="Avenir Next LT Pro" panose="020B0504020202020204" pitchFamily="34" charset="0"/>
              </a:rPr>
              <a:t>ESAMI</a:t>
            </a:r>
          </a:p>
          <a:p>
            <a:pPr algn="ctr"/>
            <a:r>
              <a:rPr lang="it-IT" sz="1600" b="1" i="1">
                <a:solidFill>
                  <a:srgbClr val="037E58"/>
                </a:solidFill>
                <a:latin typeface="Avenir Next LT Pro" panose="020B0504020202020204" pitchFamily="34" charset="0"/>
              </a:rPr>
              <a:t>CAMBRIDGE</a:t>
            </a:r>
            <a:endParaRPr lang="it-IT" sz="1600">
              <a:solidFill>
                <a:srgbClr val="037E58"/>
              </a:solidFill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4EEA3D1A-F2A1-43F2-BB8A-3CF2236F0220}"/>
              </a:ext>
            </a:extLst>
          </p:cNvPr>
          <p:cNvSpPr txBox="1"/>
          <p:nvPr/>
        </p:nvSpPr>
        <p:spPr>
          <a:xfrm>
            <a:off x="6312709" y="5004465"/>
            <a:ext cx="1532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>
                <a:solidFill>
                  <a:srgbClr val="E43619"/>
                </a:solidFill>
                <a:latin typeface="Avenir Next LT Pro" panose="020B0504020202020204" pitchFamily="34" charset="0"/>
              </a:rPr>
              <a:t>SUMMER</a:t>
            </a:r>
          </a:p>
          <a:p>
            <a:pPr algn="ctr"/>
            <a:r>
              <a:rPr lang="it-IT" sz="1600" b="1" i="1">
                <a:solidFill>
                  <a:srgbClr val="E43619"/>
                </a:solidFill>
                <a:latin typeface="Avenir Next LT Pro" panose="020B0504020202020204" pitchFamily="34" charset="0"/>
              </a:rPr>
              <a:t>CAMP</a:t>
            </a:r>
            <a:endParaRPr lang="it-IT" sz="1600">
              <a:solidFill>
                <a:srgbClr val="E43619"/>
              </a:solidFill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682C9F03-0F4F-4334-B0B4-2CCD35757A70}"/>
              </a:ext>
            </a:extLst>
          </p:cNvPr>
          <p:cNvSpPr txBox="1"/>
          <p:nvPr/>
        </p:nvSpPr>
        <p:spPr>
          <a:xfrm>
            <a:off x="8040963" y="5004465"/>
            <a:ext cx="2088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>
                <a:solidFill>
                  <a:srgbClr val="EF870A"/>
                </a:solidFill>
                <a:latin typeface="Avenir Next LT Pro" panose="020B0504020202020204" pitchFamily="34" charset="0"/>
              </a:rPr>
              <a:t>TRADUZIONI E</a:t>
            </a:r>
          </a:p>
          <a:p>
            <a:pPr algn="ctr"/>
            <a:r>
              <a:rPr lang="it-IT" sz="1600" b="1" i="1">
                <a:solidFill>
                  <a:srgbClr val="EF870A"/>
                </a:solidFill>
                <a:latin typeface="Avenir Next LT Pro" panose="020B0504020202020204" pitchFamily="34" charset="0"/>
              </a:rPr>
              <a:t>INTERPRETARIATO</a:t>
            </a:r>
            <a:endParaRPr lang="it-IT" sz="1600">
              <a:solidFill>
                <a:srgbClr val="EF870A"/>
              </a:solidFill>
            </a:endParaRPr>
          </a:p>
        </p:txBody>
      </p:sp>
      <p:pic>
        <p:nvPicPr>
          <p:cNvPr id="69" name="Immagine 68" descr="Immagine che contiene segnale, bottiglia, sedendo, arancia&#10;&#10;Descrizione generata automaticamente">
            <a:extLst>
              <a:ext uri="{FF2B5EF4-FFF2-40B4-BE49-F238E27FC236}">
                <a16:creationId xmlns:a16="http://schemas.microsoft.com/office/drawing/2014/main" id="{3C52203C-266B-42F2-9211-D1F7609B41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9" y="1484784"/>
            <a:ext cx="3201546" cy="90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61" descr="Immagine che contiene albero, persona, gruppo, posando&#10;&#10;Descrizione generata automaticamente">
            <a:extLst>
              <a:ext uri="{FF2B5EF4-FFF2-40B4-BE49-F238E27FC236}">
                <a16:creationId xmlns:a16="http://schemas.microsoft.com/office/drawing/2014/main" id="{F5946CE0-828D-49B0-8C5B-69DF27E4E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56" b="30956"/>
          <a:stretch/>
        </p:blipFill>
        <p:spPr>
          <a:xfrm>
            <a:off x="441508" y="549306"/>
            <a:ext cx="11343124" cy="3240360"/>
          </a:xfrm>
          <a:prstGeom prst="rect">
            <a:avLst/>
          </a:prstGeom>
        </p:spPr>
      </p:pic>
      <p:sp>
        <p:nvSpPr>
          <p:cNvPr id="63" name="Parallelogramma 62">
            <a:extLst>
              <a:ext uri="{FF2B5EF4-FFF2-40B4-BE49-F238E27FC236}">
                <a16:creationId xmlns:a16="http://schemas.microsoft.com/office/drawing/2014/main" id="{A902DA80-2099-4D21-85FC-A41BFF2F673D}"/>
              </a:ext>
            </a:extLst>
          </p:cNvPr>
          <p:cNvSpPr/>
          <p:nvPr/>
        </p:nvSpPr>
        <p:spPr>
          <a:xfrm>
            <a:off x="10907650" y="399445"/>
            <a:ext cx="2702164" cy="3726268"/>
          </a:xfrm>
          <a:prstGeom prst="parallelogram">
            <a:avLst>
              <a:gd name="adj" fmla="val 294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riangolo 16">
            <a:extLst>
              <a:ext uri="{FF2B5EF4-FFF2-40B4-BE49-F238E27FC236}">
                <a16:creationId xmlns:a16="http://schemas.microsoft.com/office/drawing/2014/main" id="{09A38B2E-85D7-49A1-918A-A713E211A12D}"/>
              </a:ext>
            </a:extLst>
          </p:cNvPr>
          <p:cNvSpPr/>
          <p:nvPr/>
        </p:nvSpPr>
        <p:spPr>
          <a:xfrm rot="5400000">
            <a:off x="105465" y="279793"/>
            <a:ext cx="277594" cy="239305"/>
          </a:xfrm>
          <a:prstGeom prst="triangle">
            <a:avLst/>
          </a:prstGeom>
          <a:solidFill>
            <a:srgbClr val="2938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6A4EDBAB-452E-4EA9-9612-1E4890D876FA}"/>
              </a:ext>
            </a:extLst>
          </p:cNvPr>
          <p:cNvSpPr txBox="1">
            <a:spLocks/>
          </p:cNvSpPr>
          <p:nvPr/>
        </p:nvSpPr>
        <p:spPr>
          <a:xfrm>
            <a:off x="363914" y="188640"/>
            <a:ext cx="10082904" cy="318819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dirty="0">
                <a:solidFill>
                  <a:srgbClr val="293886"/>
                </a:solidFill>
                <a:latin typeface="Avenir Next LT Pro" panose="020B0504020202020204" pitchFamily="34" charset="0"/>
              </a:rPr>
              <a:t>Perché LAVORARE CON L’AGENDA ONU 2021?</a:t>
            </a:r>
            <a:endParaRPr lang="it-IT" sz="2000" dirty="0">
              <a:solidFill>
                <a:srgbClr val="293886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54FA5CFB-D837-441B-AE3F-9F4DD1D9975B}"/>
              </a:ext>
            </a:extLst>
          </p:cNvPr>
          <p:cNvSpPr/>
          <p:nvPr/>
        </p:nvSpPr>
        <p:spPr>
          <a:xfrm>
            <a:off x="10388632" y="-9236"/>
            <a:ext cx="1778223" cy="6867236"/>
          </a:xfrm>
          <a:prstGeom prst="parallelogram">
            <a:avLst>
              <a:gd name="adj" fmla="val 85409"/>
            </a:avLst>
          </a:prstGeom>
          <a:solidFill>
            <a:srgbClr val="631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allelogramma 10">
            <a:extLst>
              <a:ext uri="{FF2B5EF4-FFF2-40B4-BE49-F238E27FC236}">
                <a16:creationId xmlns:a16="http://schemas.microsoft.com/office/drawing/2014/main" id="{5B9CAFCA-4C6C-4254-A337-623B6B533F18}"/>
              </a:ext>
            </a:extLst>
          </p:cNvPr>
          <p:cNvSpPr/>
          <p:nvPr/>
        </p:nvSpPr>
        <p:spPr>
          <a:xfrm>
            <a:off x="10704512" y="9236"/>
            <a:ext cx="1656184" cy="6858000"/>
          </a:xfrm>
          <a:prstGeom prst="parallelogram">
            <a:avLst>
              <a:gd name="adj" fmla="val 92908"/>
            </a:avLst>
          </a:prstGeom>
          <a:solidFill>
            <a:srgbClr val="631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4109FDB-8DF8-4351-A699-EF9470AE4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021288"/>
            <a:ext cx="2021464" cy="591601"/>
          </a:xfrm>
          <a:prstGeom prst="rect">
            <a:avLst/>
          </a:prstGeom>
        </p:spPr>
      </p:pic>
      <p:pic>
        <p:nvPicPr>
          <p:cNvPr id="60" name="Elemento grafico 59">
            <a:extLst>
              <a:ext uri="{FF2B5EF4-FFF2-40B4-BE49-F238E27FC236}">
                <a16:creationId xmlns:a16="http://schemas.microsoft.com/office/drawing/2014/main" id="{D8A7513B-07B9-47CF-9C0C-E06530647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7132" y="0"/>
            <a:ext cx="162898" cy="6858000"/>
          </a:xfrm>
          <a:prstGeom prst="rect">
            <a:avLst/>
          </a:prstGeom>
        </p:spPr>
      </p:pic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81DEF631-B7F0-4B00-9485-099A9DA4E89F}"/>
              </a:ext>
            </a:extLst>
          </p:cNvPr>
          <p:cNvSpPr txBox="1"/>
          <p:nvPr/>
        </p:nvSpPr>
        <p:spPr>
          <a:xfrm>
            <a:off x="1154329" y="4217625"/>
            <a:ext cx="2478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114070"/>
                </a:solidFill>
                <a:latin typeface="Avenir Next LT Pro" panose="020B0504020202020204" pitchFamily="34" charset="0"/>
              </a:rPr>
              <a:t>SPERIMENTAZIONE</a:t>
            </a:r>
            <a:endParaRPr lang="it-IT" dirty="0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3069A8C0-218A-4921-95EB-E0F6ED14526D}"/>
              </a:ext>
            </a:extLst>
          </p:cNvPr>
          <p:cNvSpPr txBox="1"/>
          <p:nvPr/>
        </p:nvSpPr>
        <p:spPr>
          <a:xfrm>
            <a:off x="5478314" y="4139788"/>
            <a:ext cx="3990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114070"/>
                </a:solidFill>
                <a:latin typeface="Avenir Next LT Pro" panose="020B0504020202020204" pitchFamily="34" charset="0"/>
              </a:rPr>
              <a:t>CONOSCENZA DELLA NATURA</a:t>
            </a:r>
            <a:endParaRPr lang="it-IT" dirty="0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7840E1BE-D67E-4DC0-9A8A-A4FD3A3CA4A8}"/>
              </a:ext>
            </a:extLst>
          </p:cNvPr>
          <p:cNvSpPr txBox="1"/>
          <p:nvPr/>
        </p:nvSpPr>
        <p:spPr>
          <a:xfrm>
            <a:off x="1144003" y="5014917"/>
            <a:ext cx="1855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114070"/>
                </a:solidFill>
                <a:latin typeface="Avenir Next LT Pro" panose="020B0504020202020204" pitchFamily="34" charset="0"/>
              </a:rPr>
              <a:t>CONOSCENZA</a:t>
            </a:r>
          </a:p>
          <a:p>
            <a:r>
              <a:rPr lang="it-IT" sz="1800" b="1" dirty="0">
                <a:solidFill>
                  <a:srgbClr val="114070"/>
                </a:solidFill>
                <a:latin typeface="Avenir Next LT Pro" panose="020B0504020202020204" pitchFamily="34" charset="0"/>
              </a:rPr>
              <a:t>DELLA LINGUA</a:t>
            </a:r>
            <a:endParaRPr lang="it-IT" dirty="0"/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280FF3E-37F2-40C9-8913-F5817D68B72A}"/>
              </a:ext>
            </a:extLst>
          </p:cNvPr>
          <p:cNvSpPr txBox="1"/>
          <p:nvPr/>
        </p:nvSpPr>
        <p:spPr>
          <a:xfrm>
            <a:off x="5561617" y="5067343"/>
            <a:ext cx="2478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>
                <a:solidFill>
                  <a:srgbClr val="114070"/>
                </a:solidFill>
                <a:latin typeface="Avenir Next LT Pro" panose="020B0504020202020204" pitchFamily="34" charset="0"/>
              </a:rPr>
              <a:t>DIVERTIMENTO</a:t>
            </a:r>
            <a:endParaRPr lang="it-IT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5257F96B-59A0-4E79-B228-7847B43136F1}"/>
              </a:ext>
            </a:extLst>
          </p:cNvPr>
          <p:cNvSpPr txBox="1"/>
          <p:nvPr/>
        </p:nvSpPr>
        <p:spPr>
          <a:xfrm>
            <a:off x="5523951" y="6008973"/>
            <a:ext cx="3615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>
                <a:solidFill>
                  <a:srgbClr val="114070"/>
                </a:solidFill>
                <a:latin typeface="Avenir Next LT Pro" panose="020B0504020202020204" pitchFamily="34" charset="0"/>
              </a:rPr>
              <a:t>SVILUPPO DELLE LIFE SKILLS</a:t>
            </a:r>
            <a:endParaRPr lang="it-IT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34E8062E-A753-4D1A-9378-77FC0B4DB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1508" y="4985820"/>
            <a:ext cx="634554" cy="671518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3C9D3253-668A-4D59-803C-6C9A491D36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7610" y="4005064"/>
            <a:ext cx="771531" cy="671518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AE887088-E5E1-4B9F-8F72-A957503CEC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28146" y="3964387"/>
            <a:ext cx="534231" cy="603164"/>
          </a:xfrm>
          <a:prstGeom prst="rect">
            <a:avLst/>
          </a:prstGeom>
        </p:spPr>
      </p:pic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2195E909-F527-4A0C-863F-5C2FCF0241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50920" y="4929684"/>
            <a:ext cx="644649" cy="644649"/>
          </a:xfrm>
          <a:prstGeom prst="rect">
            <a:avLst/>
          </a:prstGeom>
        </p:spPr>
      </p:pic>
      <p:pic>
        <p:nvPicPr>
          <p:cNvPr id="74" name="Elemento grafico 73">
            <a:extLst>
              <a:ext uri="{FF2B5EF4-FFF2-40B4-BE49-F238E27FC236}">
                <a16:creationId xmlns:a16="http://schemas.microsoft.com/office/drawing/2014/main" id="{9CB23739-D748-4F9A-91B8-142BD14B54E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58620" y="5857879"/>
            <a:ext cx="671519" cy="67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7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magine 27">
            <a:extLst>
              <a:ext uri="{FF2B5EF4-FFF2-40B4-BE49-F238E27FC236}">
                <a16:creationId xmlns:a16="http://schemas.microsoft.com/office/drawing/2014/main" id="{8D3EEEED-62C0-4234-B6BB-800330305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45" y="3761444"/>
            <a:ext cx="2310724" cy="2044889"/>
          </a:xfrm>
          <a:prstGeom prst="rect">
            <a:avLst/>
          </a:prstGeom>
        </p:spPr>
      </p:pic>
      <p:sp>
        <p:nvSpPr>
          <p:cNvPr id="2" name="Triangolo 16">
            <a:extLst>
              <a:ext uri="{FF2B5EF4-FFF2-40B4-BE49-F238E27FC236}">
                <a16:creationId xmlns:a16="http://schemas.microsoft.com/office/drawing/2014/main" id="{09A38B2E-85D7-49A1-918A-A713E211A12D}"/>
              </a:ext>
            </a:extLst>
          </p:cNvPr>
          <p:cNvSpPr/>
          <p:nvPr/>
        </p:nvSpPr>
        <p:spPr>
          <a:xfrm rot="5400000">
            <a:off x="105465" y="279793"/>
            <a:ext cx="277594" cy="239305"/>
          </a:xfrm>
          <a:prstGeom prst="triangle">
            <a:avLst/>
          </a:prstGeom>
          <a:solidFill>
            <a:srgbClr val="037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6A4EDBAB-452E-4EA9-9612-1E4890D876FA}"/>
              </a:ext>
            </a:extLst>
          </p:cNvPr>
          <p:cNvSpPr txBox="1">
            <a:spLocks/>
          </p:cNvSpPr>
          <p:nvPr/>
        </p:nvSpPr>
        <p:spPr>
          <a:xfrm>
            <a:off x="363914" y="188640"/>
            <a:ext cx="4219918" cy="318819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>
                <a:solidFill>
                  <a:srgbClr val="037E58"/>
                </a:solidFill>
                <a:latin typeface="Avenir Next LT Pro" panose="020B0504020202020204" pitchFamily="34" charset="0"/>
              </a:rPr>
              <a:t>Il tema</a:t>
            </a:r>
            <a:endParaRPr lang="it-IT" sz="2000">
              <a:solidFill>
                <a:srgbClr val="037E5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54FA5CFB-D837-441B-AE3F-9F4DD1D9975B}"/>
              </a:ext>
            </a:extLst>
          </p:cNvPr>
          <p:cNvSpPr/>
          <p:nvPr/>
        </p:nvSpPr>
        <p:spPr>
          <a:xfrm>
            <a:off x="10388632" y="-9236"/>
            <a:ext cx="1778223" cy="6867236"/>
          </a:xfrm>
          <a:prstGeom prst="parallelogram">
            <a:avLst>
              <a:gd name="adj" fmla="val 85409"/>
            </a:avLst>
          </a:prstGeom>
          <a:solidFill>
            <a:srgbClr val="037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allelogramma 10">
            <a:extLst>
              <a:ext uri="{FF2B5EF4-FFF2-40B4-BE49-F238E27FC236}">
                <a16:creationId xmlns:a16="http://schemas.microsoft.com/office/drawing/2014/main" id="{5B9CAFCA-4C6C-4254-A337-623B6B533F18}"/>
              </a:ext>
            </a:extLst>
          </p:cNvPr>
          <p:cNvSpPr/>
          <p:nvPr/>
        </p:nvSpPr>
        <p:spPr>
          <a:xfrm>
            <a:off x="10704512" y="9236"/>
            <a:ext cx="1656184" cy="6858000"/>
          </a:xfrm>
          <a:prstGeom prst="parallelogram">
            <a:avLst>
              <a:gd name="adj" fmla="val 92908"/>
            </a:avLst>
          </a:prstGeom>
          <a:solidFill>
            <a:srgbClr val="037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4109FDB-8DF8-4351-A699-EF9470AE4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021288"/>
            <a:ext cx="2021464" cy="591601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23A58657-FEC6-4111-A744-B441AB7A9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9893" y="-9236"/>
            <a:ext cx="163338" cy="6876472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8A831F1-16C6-48D0-A4C4-28117C2C8ADB}"/>
              </a:ext>
            </a:extLst>
          </p:cNvPr>
          <p:cNvSpPr txBox="1"/>
          <p:nvPr/>
        </p:nvSpPr>
        <p:spPr>
          <a:xfrm>
            <a:off x="860192" y="2159568"/>
            <a:ext cx="618814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800" i="1" dirty="0">
                <a:solidFill>
                  <a:srgbClr val="293886"/>
                </a:solidFill>
              </a:rPr>
              <a:t>For </a:t>
            </a:r>
            <a:r>
              <a:rPr lang="it-IT" i="1" dirty="0" err="1">
                <a:solidFill>
                  <a:srgbClr val="293886"/>
                </a:solidFill>
              </a:rPr>
              <a:t>sustainable</a:t>
            </a:r>
            <a:r>
              <a:rPr lang="it-IT" sz="1800" i="1" dirty="0">
                <a:solidFill>
                  <a:srgbClr val="293886"/>
                </a:solidFill>
              </a:rPr>
              <a:t> </a:t>
            </a:r>
            <a:r>
              <a:rPr lang="it-IT" sz="1800" i="1" dirty="0" err="1">
                <a:solidFill>
                  <a:srgbClr val="293886"/>
                </a:solidFill>
              </a:rPr>
              <a:t>development</a:t>
            </a:r>
            <a:r>
              <a:rPr lang="it-IT" sz="1800" i="1" dirty="0">
                <a:solidFill>
                  <a:srgbClr val="293886"/>
                </a:solidFill>
              </a:rPr>
              <a:t> 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723203DE-74C0-469B-B1D1-8C0ADECCD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337" y="683003"/>
            <a:ext cx="2052166" cy="2383160"/>
          </a:xfrm>
          <a:prstGeom prst="rect">
            <a:avLst/>
          </a:prstGeom>
        </p:spPr>
      </p:pic>
      <p:sp>
        <p:nvSpPr>
          <p:cNvPr id="27" name="Parallelogramma 26">
            <a:extLst>
              <a:ext uri="{FF2B5EF4-FFF2-40B4-BE49-F238E27FC236}">
                <a16:creationId xmlns:a16="http://schemas.microsoft.com/office/drawing/2014/main" id="{6859448D-5142-4888-8022-40D310E944F7}"/>
              </a:ext>
            </a:extLst>
          </p:cNvPr>
          <p:cNvSpPr/>
          <p:nvPr/>
        </p:nvSpPr>
        <p:spPr>
          <a:xfrm>
            <a:off x="7285153" y="0"/>
            <a:ext cx="1656184" cy="6858000"/>
          </a:xfrm>
          <a:prstGeom prst="parallelogram">
            <a:avLst>
              <a:gd name="adj" fmla="val 92908"/>
            </a:avLst>
          </a:prstGeom>
          <a:solidFill>
            <a:srgbClr val="037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B0A4007-B4F9-4973-9A81-260953FCF48F}"/>
              </a:ext>
            </a:extLst>
          </p:cNvPr>
          <p:cNvSpPr txBox="1"/>
          <p:nvPr/>
        </p:nvSpPr>
        <p:spPr>
          <a:xfrm>
            <a:off x="675861" y="3066163"/>
            <a:ext cx="6488263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it-IT" sz="1800" dirty="0">
                <a:solidFill>
                  <a:srgbClr val="293886"/>
                </a:solidFill>
              </a:rPr>
              <a:t>Il </a:t>
            </a:r>
            <a:r>
              <a:rPr lang="it-IT" sz="1800" b="1" dirty="0">
                <a:solidFill>
                  <a:srgbClr val="293886"/>
                </a:solidFill>
              </a:rPr>
              <a:t>progetto didattico</a:t>
            </a:r>
            <a:r>
              <a:rPr lang="it-IT" sz="1800" dirty="0">
                <a:solidFill>
                  <a:srgbClr val="293886"/>
                </a:solidFill>
              </a:rPr>
              <a:t> prende spunto dai “</a:t>
            </a:r>
            <a:r>
              <a:rPr lang="it-IT" sz="1800" b="1" dirty="0">
                <a:solidFill>
                  <a:srgbClr val="293886"/>
                </a:solidFill>
              </a:rPr>
              <a:t>17 Global Goals</a:t>
            </a:r>
            <a:r>
              <a:rPr lang="it-IT" sz="1800" dirty="0">
                <a:solidFill>
                  <a:srgbClr val="293886"/>
                </a:solidFill>
              </a:rPr>
              <a:t>”</a:t>
            </a:r>
          </a:p>
          <a:p>
            <a:pPr algn="ctr" fontAlgn="base"/>
            <a:r>
              <a:rPr lang="it-IT" sz="1800" dirty="0">
                <a:solidFill>
                  <a:srgbClr val="293886"/>
                </a:solidFill>
              </a:rPr>
              <a:t>delle Nazioni Unite e, stimolando immaginazione e creatività,</a:t>
            </a:r>
          </a:p>
          <a:p>
            <a:pPr algn="ctr" fontAlgn="base"/>
            <a:r>
              <a:rPr lang="it-IT" sz="1800" dirty="0">
                <a:solidFill>
                  <a:srgbClr val="293886"/>
                </a:solidFill>
              </a:rPr>
              <a:t>i nostri piccoli “Guardiani del Pianeta” </a:t>
            </a:r>
            <a:r>
              <a:rPr lang="it-IT" sz="1800" b="1" dirty="0">
                <a:solidFill>
                  <a:srgbClr val="293886"/>
                </a:solidFill>
              </a:rPr>
              <a:t>praticheranno la lingua inglese</a:t>
            </a:r>
            <a:r>
              <a:rPr lang="it-IT" sz="1800" dirty="0">
                <a:solidFill>
                  <a:srgbClr val="293886"/>
                </a:solidFill>
              </a:rPr>
              <a:t> in modo innovativo e divertente</a:t>
            </a:r>
          </a:p>
          <a:p>
            <a:pPr algn="ctr" fontAlgn="base"/>
            <a:endParaRPr lang="it-IT" sz="1800" dirty="0">
              <a:solidFill>
                <a:srgbClr val="293886"/>
              </a:solidFill>
            </a:endParaRPr>
          </a:p>
          <a:p>
            <a:pPr algn="ctr" fontAlgn="base"/>
            <a:r>
              <a:rPr lang="it-IT" sz="1800" dirty="0">
                <a:solidFill>
                  <a:srgbClr val="293886"/>
                </a:solidFill>
              </a:rPr>
              <a:t>In </a:t>
            </a:r>
            <a:r>
              <a:rPr lang="it-IT" sz="1800" i="1" dirty="0">
                <a:solidFill>
                  <a:srgbClr val="293886"/>
                </a:solidFill>
              </a:rPr>
              <a:t>Global </a:t>
            </a:r>
            <a:r>
              <a:rPr lang="it-IT" sz="1800" i="1" dirty="0" err="1">
                <a:solidFill>
                  <a:srgbClr val="293886"/>
                </a:solidFill>
              </a:rPr>
              <a:t>Guardians</a:t>
            </a:r>
            <a:r>
              <a:rPr lang="it-IT" sz="1800" dirty="0">
                <a:solidFill>
                  <a:srgbClr val="293886"/>
                </a:solidFill>
              </a:rPr>
              <a:t> ci occuperemo</a:t>
            </a:r>
            <a:r>
              <a:rPr lang="it-IT" dirty="0">
                <a:solidFill>
                  <a:srgbClr val="293886"/>
                </a:solidFill>
              </a:rPr>
              <a:t> di</a:t>
            </a:r>
            <a:r>
              <a:rPr lang="it-IT" sz="1800" dirty="0">
                <a:solidFill>
                  <a:srgbClr val="293886"/>
                </a:solidFill>
              </a:rPr>
              <a:t> temi di interesse quali: l’ambiente, la natura, le scienze, la cultura e il benessere, sia fisico che mentale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72660B2-A8D9-4E0B-BA7F-163647DFD580}"/>
              </a:ext>
            </a:extLst>
          </p:cNvPr>
          <p:cNvSpPr txBox="1"/>
          <p:nvPr/>
        </p:nvSpPr>
        <p:spPr>
          <a:xfrm>
            <a:off x="8311236" y="5947756"/>
            <a:ext cx="1656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>
                <a:solidFill>
                  <a:srgbClr val="293886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globalgoals.org</a:t>
            </a:r>
            <a:endParaRPr lang="it-IT"/>
          </a:p>
        </p:txBody>
      </p:sp>
      <p:sp>
        <p:nvSpPr>
          <p:cNvPr id="15" name="Titolo 2">
            <a:extLst>
              <a:ext uri="{FF2B5EF4-FFF2-40B4-BE49-F238E27FC236}">
                <a16:creationId xmlns:a16="http://schemas.microsoft.com/office/drawing/2014/main" id="{0FA6AC32-EA12-4911-A205-29D9D308D6C0}"/>
              </a:ext>
            </a:extLst>
          </p:cNvPr>
          <p:cNvSpPr txBox="1">
            <a:spLocks/>
          </p:cNvSpPr>
          <p:nvPr/>
        </p:nvSpPr>
        <p:spPr>
          <a:xfrm>
            <a:off x="1911217" y="711526"/>
            <a:ext cx="4086098" cy="14221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b="1" dirty="0">
                <a:solidFill>
                  <a:srgbClr val="EF870A"/>
                </a:solidFill>
                <a:latin typeface="Avenir Next LT Pro" panose="020B0604020202020204" pitchFamily="34" charset="0"/>
              </a:rPr>
              <a:t>G</a:t>
            </a:r>
            <a:r>
              <a:rPr lang="it-IT" b="1" dirty="0">
                <a:solidFill>
                  <a:srgbClr val="FF0000"/>
                </a:solidFill>
                <a:latin typeface="Avenir Next LT Pro" panose="020B0604020202020204" pitchFamily="34" charset="0"/>
              </a:rPr>
              <a:t>L</a:t>
            </a:r>
            <a:r>
              <a:rPr lang="it-IT" b="1" dirty="0">
                <a:solidFill>
                  <a:srgbClr val="BB2D70"/>
                </a:solidFill>
                <a:latin typeface="Avenir Next LT Pro" panose="020B0604020202020204" pitchFamily="34" charset="0"/>
              </a:rPr>
              <a:t>O</a:t>
            </a:r>
            <a:r>
              <a:rPr lang="it-IT" b="1" dirty="0">
                <a:solidFill>
                  <a:srgbClr val="94BF23"/>
                </a:solidFill>
                <a:latin typeface="Avenir Next LT Pro" panose="020B0604020202020204" pitchFamily="34" charset="0"/>
              </a:rPr>
              <a:t>B</a:t>
            </a:r>
            <a:r>
              <a:rPr lang="it-IT" b="1" dirty="0">
                <a:solidFill>
                  <a:srgbClr val="FDD232"/>
                </a:solidFill>
                <a:latin typeface="Avenir Next LT Pro" panose="020B0604020202020204" pitchFamily="34" charset="0"/>
              </a:rPr>
              <a:t>A</a:t>
            </a:r>
            <a:r>
              <a:rPr lang="it-IT" b="1" dirty="0">
                <a:solidFill>
                  <a:srgbClr val="293886"/>
                </a:solidFill>
                <a:latin typeface="Avenir Next LT Pro" panose="020B0604020202020204" pitchFamily="34" charset="0"/>
              </a:rPr>
              <a:t>L</a:t>
            </a:r>
            <a:r>
              <a:rPr lang="it-IT" b="1" dirty="0">
                <a:solidFill>
                  <a:srgbClr val="114070"/>
                </a:solidFill>
                <a:latin typeface="Avenir Next LT Pro" panose="020B0604020202020204" pitchFamily="34" charset="0"/>
              </a:rPr>
              <a:t> GUARDIANS</a:t>
            </a:r>
            <a:endParaRPr lang="it-IT" sz="4000" b="1" dirty="0">
              <a:solidFill>
                <a:srgbClr val="11407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6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olo 16">
            <a:extLst>
              <a:ext uri="{FF2B5EF4-FFF2-40B4-BE49-F238E27FC236}">
                <a16:creationId xmlns:a16="http://schemas.microsoft.com/office/drawing/2014/main" id="{09A38B2E-85D7-49A1-918A-A713E211A12D}"/>
              </a:ext>
            </a:extLst>
          </p:cNvPr>
          <p:cNvSpPr/>
          <p:nvPr/>
        </p:nvSpPr>
        <p:spPr>
          <a:xfrm rot="5400000">
            <a:off x="105465" y="279793"/>
            <a:ext cx="277594" cy="239305"/>
          </a:xfrm>
          <a:prstGeom prst="triangle">
            <a:avLst/>
          </a:prstGeom>
          <a:solidFill>
            <a:srgbClr val="037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6A4EDBAB-452E-4EA9-9612-1E4890D876FA}"/>
              </a:ext>
            </a:extLst>
          </p:cNvPr>
          <p:cNvSpPr txBox="1">
            <a:spLocks/>
          </p:cNvSpPr>
          <p:nvPr/>
        </p:nvSpPr>
        <p:spPr>
          <a:xfrm>
            <a:off x="363914" y="188640"/>
            <a:ext cx="4219918" cy="318819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000" b="1" dirty="0">
                <a:solidFill>
                  <a:srgbClr val="037E58"/>
                </a:solidFill>
                <a:latin typeface="Avenir Next LT Pro" panose="020B0504020202020204" pitchFamily="34" charset="0"/>
              </a:rPr>
              <a:t>Contenuti e metodologia</a:t>
            </a:r>
            <a:endParaRPr lang="it-IT" sz="2000" dirty="0">
              <a:solidFill>
                <a:srgbClr val="037E5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54FA5CFB-D837-441B-AE3F-9F4DD1D9975B}"/>
              </a:ext>
            </a:extLst>
          </p:cNvPr>
          <p:cNvSpPr/>
          <p:nvPr/>
        </p:nvSpPr>
        <p:spPr>
          <a:xfrm>
            <a:off x="10388632" y="-9236"/>
            <a:ext cx="1778223" cy="6867236"/>
          </a:xfrm>
          <a:prstGeom prst="parallelogram">
            <a:avLst>
              <a:gd name="adj" fmla="val 85409"/>
            </a:avLst>
          </a:prstGeom>
          <a:solidFill>
            <a:srgbClr val="037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allelogramma 10">
            <a:extLst>
              <a:ext uri="{FF2B5EF4-FFF2-40B4-BE49-F238E27FC236}">
                <a16:creationId xmlns:a16="http://schemas.microsoft.com/office/drawing/2014/main" id="{5B9CAFCA-4C6C-4254-A337-623B6B533F18}"/>
              </a:ext>
            </a:extLst>
          </p:cNvPr>
          <p:cNvSpPr/>
          <p:nvPr/>
        </p:nvSpPr>
        <p:spPr>
          <a:xfrm>
            <a:off x="10704512" y="9236"/>
            <a:ext cx="1656184" cy="6858000"/>
          </a:xfrm>
          <a:prstGeom prst="parallelogram">
            <a:avLst>
              <a:gd name="adj" fmla="val 92908"/>
            </a:avLst>
          </a:prstGeom>
          <a:solidFill>
            <a:srgbClr val="037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4109FDB-8DF8-4351-A699-EF9470AE4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021288"/>
            <a:ext cx="2021464" cy="591601"/>
          </a:xfrm>
          <a:prstGeom prst="rect">
            <a:avLst/>
          </a:prstGeom>
        </p:spPr>
      </p:pic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23A58657-FEC6-4111-A744-B441AB7A9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893" y="-9236"/>
            <a:ext cx="163338" cy="687647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9ABC80D-C866-4B52-9652-4B749F78A56E}"/>
              </a:ext>
            </a:extLst>
          </p:cNvPr>
          <p:cNvSpPr txBox="1"/>
          <p:nvPr/>
        </p:nvSpPr>
        <p:spPr>
          <a:xfrm>
            <a:off x="1639667" y="1509531"/>
            <a:ext cx="88710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it-IT" sz="1500" b="1" dirty="0">
                <a:solidFill>
                  <a:srgbClr val="293886"/>
                </a:solidFill>
              </a:rPr>
              <a:t>IL TEMA: </a:t>
            </a:r>
            <a:r>
              <a:rPr lang="it-IT" sz="1500" dirty="0">
                <a:solidFill>
                  <a:srgbClr val="293886"/>
                </a:solidFill>
              </a:rPr>
              <a:t>all’inizio della lezione ai bambini verrà presentato il tema del giorno – natura, nutrizione, sport, scienze...</a:t>
            </a:r>
          </a:p>
          <a:p>
            <a:pPr lvl="0" algn="just" fontAlgn="base"/>
            <a:endParaRPr lang="it-IT" sz="1500" dirty="0">
              <a:solidFill>
                <a:srgbClr val="293886"/>
              </a:solidFill>
            </a:endParaRPr>
          </a:p>
          <a:p>
            <a:pPr lvl="0" algn="just" fontAlgn="base"/>
            <a:r>
              <a:rPr lang="it-IT" sz="1500" b="1" dirty="0">
                <a:solidFill>
                  <a:srgbClr val="293886"/>
                </a:solidFill>
              </a:rPr>
              <a:t>INFLUENCER: </a:t>
            </a:r>
            <a:r>
              <a:rPr lang="it-IT" sz="1500" dirty="0">
                <a:solidFill>
                  <a:srgbClr val="293886"/>
                </a:solidFill>
              </a:rPr>
              <a:t>Durante il percorso di studi, verranno presentate ai ragazzi le storie di alcuni «influencer» positivi: giovani personalità che si impegnano quotidianamente a favore della sostenibilità, l’ambiente, il benessere sociale.</a:t>
            </a:r>
          </a:p>
          <a:p>
            <a:pPr lvl="0" algn="just" fontAlgn="base"/>
            <a:endParaRPr lang="it-IT" sz="1500" dirty="0">
              <a:solidFill>
                <a:srgbClr val="293886"/>
              </a:solidFill>
            </a:endParaRPr>
          </a:p>
          <a:p>
            <a:pPr lvl="0" algn="just" fontAlgn="base"/>
            <a:r>
              <a:rPr lang="it-IT" sz="1500" b="1" dirty="0">
                <a:solidFill>
                  <a:srgbClr val="293886"/>
                </a:solidFill>
              </a:rPr>
              <a:t>ESPERIMENTI:</a:t>
            </a:r>
            <a:r>
              <a:rPr lang="it-IT" sz="1500" dirty="0">
                <a:solidFill>
                  <a:srgbClr val="293886"/>
                </a:solidFill>
              </a:rPr>
              <a:t> I ragazzi acquisiranno le competenze linguistiche, trasversali, culturali tramite piccole attività progettuali, esperimenti, giochi e ricerche, guidati dai nostri </a:t>
            </a:r>
            <a:r>
              <a:rPr lang="it-IT" sz="1500" dirty="0" err="1">
                <a:solidFill>
                  <a:srgbClr val="293886"/>
                </a:solidFill>
              </a:rPr>
              <a:t>teachers</a:t>
            </a:r>
            <a:r>
              <a:rPr lang="it-IT" sz="1500" dirty="0">
                <a:solidFill>
                  <a:srgbClr val="293886"/>
                </a:solidFill>
              </a:rPr>
              <a:t>. </a:t>
            </a:r>
          </a:p>
          <a:p>
            <a:pPr lvl="0" algn="just" fontAlgn="base"/>
            <a:endParaRPr lang="it-IT" sz="1500" dirty="0">
              <a:solidFill>
                <a:srgbClr val="293886"/>
              </a:solidFill>
            </a:endParaRPr>
          </a:p>
          <a:p>
            <a:pPr lvl="0" algn="just" fontAlgn="base"/>
            <a:r>
              <a:rPr lang="it-IT" sz="1500" b="1" dirty="0">
                <a:solidFill>
                  <a:srgbClr val="293886"/>
                </a:solidFill>
              </a:rPr>
              <a:t>RELAX: </a:t>
            </a:r>
            <a:r>
              <a:rPr lang="it-IT" sz="1500" dirty="0">
                <a:solidFill>
                  <a:srgbClr val="293886"/>
                </a:solidFill>
              </a:rPr>
              <a:t>piccoli momenti dedicati al «benessere» attraverso attività focalizzate sulla cura del proprio corpo e della propria mente e delle proprie emozioni.</a:t>
            </a:r>
          </a:p>
          <a:p>
            <a:pPr lvl="0" algn="just" fontAlgn="base"/>
            <a:endParaRPr lang="it-IT" sz="1500" dirty="0">
              <a:solidFill>
                <a:srgbClr val="293886"/>
              </a:solidFill>
            </a:endParaRPr>
          </a:p>
          <a:p>
            <a:pPr lvl="0" algn="just" fontAlgn="base"/>
            <a:r>
              <a:rPr lang="it-IT" sz="1500" b="1" dirty="0">
                <a:solidFill>
                  <a:srgbClr val="293886"/>
                </a:solidFill>
              </a:rPr>
              <a:t>LANGUAGE: </a:t>
            </a:r>
            <a:r>
              <a:rPr lang="it-IT" sz="1500" dirty="0">
                <a:solidFill>
                  <a:srgbClr val="293886"/>
                </a:solidFill>
              </a:rPr>
              <a:t>Nonostante i temi comuni, ai bambini verranno proposte attività adatte al proprio livello linguistico. Avranno da un lato modo di consolidare le competenze pregresse, dall’altro acquisiranno tramite attività pratiche lessico e strutture linguistiche nuove.</a:t>
            </a:r>
          </a:p>
          <a:p>
            <a:pPr marL="285750" lvl="0" indent="-285750" algn="just" fontAlgn="base">
              <a:buFontTx/>
              <a:buChar char="-"/>
            </a:pPr>
            <a:r>
              <a:rPr lang="it-IT" sz="1500" dirty="0">
                <a:solidFill>
                  <a:srgbClr val="293886"/>
                </a:solidFill>
              </a:rPr>
              <a:t>Istruzioni; domande e risposte; quantità; movimenti e azioni; parti del corpo; emozioni e sentimenti alcuni degli elementi linguistici affrontati durante progetto. 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8E301910-20C0-4A38-B05C-53D1137AE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238" y="1733697"/>
            <a:ext cx="537689" cy="402481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A4B235B-5188-4ADF-AA89-0CEF1B04FB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3262" y="2687611"/>
            <a:ext cx="504641" cy="650427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C63DC95-45F5-416F-9780-C79476B09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3261" y="3822139"/>
            <a:ext cx="504641" cy="504641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991578D4-514A-4274-9596-6FA1C9DBCC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1384" y="4872095"/>
            <a:ext cx="731442" cy="408599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FACCFF0-44A5-4E83-BE1F-9741B4C143FB}"/>
              </a:ext>
            </a:extLst>
          </p:cNvPr>
          <p:cNvCxnSpPr>
            <a:cxnSpLocks/>
          </p:cNvCxnSpPr>
          <p:nvPr/>
        </p:nvCxnSpPr>
        <p:spPr>
          <a:xfrm>
            <a:off x="1447333" y="1509531"/>
            <a:ext cx="0" cy="4221189"/>
          </a:xfrm>
          <a:prstGeom prst="line">
            <a:avLst/>
          </a:prstGeom>
          <a:ln w="19050">
            <a:solidFill>
              <a:srgbClr val="2938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olo 2">
            <a:extLst>
              <a:ext uri="{FF2B5EF4-FFF2-40B4-BE49-F238E27FC236}">
                <a16:creationId xmlns:a16="http://schemas.microsoft.com/office/drawing/2014/main" id="{55748A67-F17A-4358-95C5-29554E0668ED}"/>
              </a:ext>
            </a:extLst>
          </p:cNvPr>
          <p:cNvSpPr txBox="1">
            <a:spLocks/>
          </p:cNvSpPr>
          <p:nvPr/>
        </p:nvSpPr>
        <p:spPr>
          <a:xfrm>
            <a:off x="1939807" y="638087"/>
            <a:ext cx="7956353" cy="7833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b="1" dirty="0">
                <a:solidFill>
                  <a:srgbClr val="EF870A"/>
                </a:solidFill>
                <a:latin typeface="Avenir Next LT Pro" panose="020B0604020202020204" pitchFamily="34" charset="0"/>
              </a:rPr>
              <a:t>G</a:t>
            </a:r>
            <a:r>
              <a:rPr lang="it-IT" b="1" dirty="0">
                <a:solidFill>
                  <a:srgbClr val="FF0000"/>
                </a:solidFill>
                <a:latin typeface="Avenir Next LT Pro" panose="020B0604020202020204" pitchFamily="34" charset="0"/>
              </a:rPr>
              <a:t>L</a:t>
            </a:r>
            <a:r>
              <a:rPr lang="it-IT" b="1" dirty="0">
                <a:solidFill>
                  <a:srgbClr val="BB2D70"/>
                </a:solidFill>
                <a:latin typeface="Avenir Next LT Pro" panose="020B0604020202020204" pitchFamily="34" charset="0"/>
              </a:rPr>
              <a:t>O</a:t>
            </a:r>
            <a:r>
              <a:rPr lang="it-IT" b="1" dirty="0">
                <a:solidFill>
                  <a:srgbClr val="94BF23"/>
                </a:solidFill>
                <a:latin typeface="Avenir Next LT Pro" panose="020B0604020202020204" pitchFamily="34" charset="0"/>
              </a:rPr>
              <a:t>B</a:t>
            </a:r>
            <a:r>
              <a:rPr lang="it-IT" b="1" dirty="0">
                <a:solidFill>
                  <a:srgbClr val="FDD232"/>
                </a:solidFill>
                <a:latin typeface="Avenir Next LT Pro" panose="020B0604020202020204" pitchFamily="34" charset="0"/>
              </a:rPr>
              <a:t>A</a:t>
            </a:r>
            <a:r>
              <a:rPr lang="it-IT" b="1" dirty="0">
                <a:solidFill>
                  <a:srgbClr val="293886"/>
                </a:solidFill>
                <a:latin typeface="Avenir Next LT Pro" panose="020B0604020202020204" pitchFamily="34" charset="0"/>
              </a:rPr>
              <a:t>L</a:t>
            </a:r>
            <a:r>
              <a:rPr lang="it-IT" b="1" dirty="0">
                <a:solidFill>
                  <a:srgbClr val="114070"/>
                </a:solidFill>
                <a:latin typeface="Avenir Next LT Pro" panose="020B0604020202020204" pitchFamily="34" charset="0"/>
              </a:rPr>
              <a:t> GUARDIANS</a:t>
            </a:r>
            <a:endParaRPr lang="it-IT" sz="4000" b="1" dirty="0">
              <a:solidFill>
                <a:srgbClr val="11407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1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ersona, donna, inpiedi, uomo&#10;&#10;Descrizione generata automaticamente">
            <a:extLst>
              <a:ext uri="{FF2B5EF4-FFF2-40B4-BE49-F238E27FC236}">
                <a16:creationId xmlns:a16="http://schemas.microsoft.com/office/drawing/2014/main" id="{EEC1A892-2443-884C-8BFA-ACB16CBDB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r="10354"/>
          <a:stretch/>
        </p:blipFill>
        <p:spPr>
          <a:xfrm flipH="1">
            <a:off x="-1" y="0"/>
            <a:ext cx="12191999" cy="6886800"/>
          </a:xfrm>
          <a:prstGeom prst="rect">
            <a:avLst/>
          </a:prstGeom>
        </p:spPr>
      </p:pic>
      <p:pic>
        <p:nvPicPr>
          <p:cNvPr id="5" name="Immagine 4" descr="Immagine che contiene segnale, bottiglia, sedendo, arancia&#10;&#10;Descrizione generata automaticamente">
            <a:extLst>
              <a:ext uri="{FF2B5EF4-FFF2-40B4-BE49-F238E27FC236}">
                <a16:creationId xmlns:a16="http://schemas.microsoft.com/office/drawing/2014/main" id="{827F7A35-FEC0-B74F-B559-E867E3650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93" y="1542122"/>
            <a:ext cx="2855640" cy="805989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4F7A94FB-7E0F-4010-8E21-24D2A5376842}"/>
              </a:ext>
            </a:extLst>
          </p:cNvPr>
          <p:cNvGrpSpPr/>
          <p:nvPr/>
        </p:nvGrpSpPr>
        <p:grpSpPr>
          <a:xfrm>
            <a:off x="7780597" y="0"/>
            <a:ext cx="6215118" cy="6886800"/>
            <a:chOff x="6023992" y="0"/>
            <a:chExt cx="6215118" cy="6858000"/>
          </a:xfrm>
        </p:grpSpPr>
        <p:sp>
          <p:nvSpPr>
            <p:cNvPr id="12" name="Parallelogramma 11">
              <a:extLst>
                <a:ext uri="{FF2B5EF4-FFF2-40B4-BE49-F238E27FC236}">
                  <a16:creationId xmlns:a16="http://schemas.microsoft.com/office/drawing/2014/main" id="{915392EF-BD25-4D9D-803A-E2CCCE3CC6A8}"/>
                </a:ext>
              </a:extLst>
            </p:cNvPr>
            <p:cNvSpPr/>
            <p:nvPr/>
          </p:nvSpPr>
          <p:spPr>
            <a:xfrm>
              <a:off x="6023992" y="0"/>
              <a:ext cx="1900347" cy="6858000"/>
            </a:xfrm>
            <a:prstGeom prst="parallelogram">
              <a:avLst>
                <a:gd name="adj" fmla="val 946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Parallelogramma 13">
              <a:extLst>
                <a:ext uri="{FF2B5EF4-FFF2-40B4-BE49-F238E27FC236}">
                  <a16:creationId xmlns:a16="http://schemas.microsoft.com/office/drawing/2014/main" id="{55225445-A4E4-42FA-A04A-D3F05DD17B45}"/>
                </a:ext>
              </a:extLst>
            </p:cNvPr>
            <p:cNvSpPr/>
            <p:nvPr/>
          </p:nvSpPr>
          <p:spPr>
            <a:xfrm>
              <a:off x="6168008" y="0"/>
              <a:ext cx="5616624" cy="6858000"/>
            </a:xfrm>
            <a:prstGeom prst="parallelogram">
              <a:avLst>
                <a:gd name="adj" fmla="val 32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Parallelogramma 15">
              <a:extLst>
                <a:ext uri="{FF2B5EF4-FFF2-40B4-BE49-F238E27FC236}">
                  <a16:creationId xmlns:a16="http://schemas.microsoft.com/office/drawing/2014/main" id="{4CE99733-5270-4E81-821D-00FE275954D5}"/>
                </a:ext>
              </a:extLst>
            </p:cNvPr>
            <p:cNvSpPr/>
            <p:nvPr/>
          </p:nvSpPr>
          <p:spPr>
            <a:xfrm>
              <a:off x="10006616" y="0"/>
              <a:ext cx="2160240" cy="6858000"/>
            </a:xfrm>
            <a:prstGeom prst="parallelogram">
              <a:avLst>
                <a:gd name="adj" fmla="val 854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Parallelogramma 17">
              <a:extLst>
                <a:ext uri="{FF2B5EF4-FFF2-40B4-BE49-F238E27FC236}">
                  <a16:creationId xmlns:a16="http://schemas.microsoft.com/office/drawing/2014/main" id="{271B1192-012E-4A79-9A3D-E7A5CD9B557B}"/>
                </a:ext>
              </a:extLst>
            </p:cNvPr>
            <p:cNvSpPr/>
            <p:nvPr/>
          </p:nvSpPr>
          <p:spPr>
            <a:xfrm>
              <a:off x="10340817" y="0"/>
              <a:ext cx="1898293" cy="6858000"/>
            </a:xfrm>
            <a:prstGeom prst="parallelogram">
              <a:avLst>
                <a:gd name="adj" fmla="val 968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CF873DDC-ADB4-4F59-92CF-22FB8EF7849E}"/>
              </a:ext>
            </a:extLst>
          </p:cNvPr>
          <p:cNvGrpSpPr/>
          <p:nvPr/>
        </p:nvGrpSpPr>
        <p:grpSpPr>
          <a:xfrm>
            <a:off x="8886819" y="1753757"/>
            <a:ext cx="4038596" cy="1898173"/>
            <a:chOff x="9255777" y="3353943"/>
            <a:chExt cx="3022869" cy="1420775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30011FE8-9E29-4548-B3AF-852B4F7D5FD9}"/>
                </a:ext>
              </a:extLst>
            </p:cNvPr>
            <p:cNvSpPr txBox="1"/>
            <p:nvPr/>
          </p:nvSpPr>
          <p:spPr>
            <a:xfrm>
              <a:off x="9569338" y="3404579"/>
              <a:ext cx="2592288" cy="108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b="1" dirty="0">
                  <a:solidFill>
                    <a:srgbClr val="114070"/>
                  </a:solidFill>
                  <a:latin typeface="Calibri" charset="0"/>
                  <a:ea typeface="Calibri" charset="0"/>
                  <a:cs typeface="Calibri" charset="0"/>
                </a:rPr>
                <a:t>IH TEAM LINGUE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400" b="1" dirty="0">
                  <a:solidFill>
                    <a:srgbClr val="114070"/>
                  </a:solidFill>
                  <a:latin typeface="Calibri" charset="0"/>
                  <a:ea typeface="Calibri" charset="0"/>
                  <a:cs typeface="Calibri" charset="0"/>
                </a:rPr>
                <a:t>International House Merate | Como | Lecco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it-IT" sz="1400" b="1" dirty="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400" b="1" dirty="0">
                  <a:solidFill>
                    <a:srgbClr val="114070"/>
                  </a:solidFill>
                  <a:latin typeface="Calibri" charset="0"/>
                  <a:ea typeface="Calibri" charset="0"/>
                  <a:cs typeface="Calibri" charset="0"/>
                </a:rPr>
                <a:t>Tel: +39 0399906600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>
                  <a:solidFill>
                    <a:srgbClr val="114070"/>
                  </a:solidFill>
                  <a:latin typeface="Calibri" charset="0"/>
                  <a:ea typeface="Calibri" charset="0"/>
                  <a:cs typeface="Calibri" charset="0"/>
                  <a:hlinkClick r:id="rId5"/>
                </a:rPr>
                <a:t>matteo.sonetti@ihteamlingue.it</a:t>
              </a:r>
              <a:endParaRPr lang="it-IT" sz="1400" dirty="0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400" dirty="0">
                  <a:solidFill>
                    <a:srgbClr val="114070"/>
                  </a:solidFill>
                  <a:latin typeface="Calibri" charset="0"/>
                  <a:ea typeface="Calibri" charset="0"/>
                  <a:cs typeface="Calibri" charset="0"/>
                  <a:hlinkClick r:id="rId6"/>
                </a:rPr>
                <a:t>milena.montalbano@ihteamlingue.it</a:t>
              </a:r>
              <a:r>
                <a:rPr lang="it-IT" sz="1400" dirty="0">
                  <a:solidFill>
                    <a:srgbClr val="11407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</p:txBody>
        </p: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97C4BDEA-68F4-A947-B8FD-9058936C9C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26505" y="3353943"/>
              <a:ext cx="2652141" cy="0"/>
            </a:xfrm>
            <a:prstGeom prst="line">
              <a:avLst/>
            </a:prstGeom>
            <a:ln w="19050">
              <a:solidFill>
                <a:srgbClr val="114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3">
              <a:extLst>
                <a:ext uri="{FF2B5EF4-FFF2-40B4-BE49-F238E27FC236}">
                  <a16:creationId xmlns:a16="http://schemas.microsoft.com/office/drawing/2014/main" id="{54E0E079-6D92-4C17-A05E-3210CFC3D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55777" y="4774718"/>
              <a:ext cx="2665664" cy="0"/>
            </a:xfrm>
            <a:prstGeom prst="line">
              <a:avLst/>
            </a:prstGeom>
            <a:ln w="19050">
              <a:solidFill>
                <a:srgbClr val="114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5B072FA-082C-5E48-BD11-01C0C3C8D012}"/>
              </a:ext>
            </a:extLst>
          </p:cNvPr>
          <p:cNvSpPr txBox="1"/>
          <p:nvPr/>
        </p:nvSpPr>
        <p:spPr>
          <a:xfrm>
            <a:off x="8835261" y="4840689"/>
            <a:ext cx="287993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2000" b="1">
                <a:solidFill>
                  <a:srgbClr val="114070"/>
                </a:solidFill>
                <a:latin typeface="Calibri" charset="0"/>
                <a:ea typeface="Calibri" charset="0"/>
                <a:cs typeface="Calibri" charset="0"/>
              </a:rPr>
              <a:t>www.ihteamlingue.it</a:t>
            </a:r>
          </a:p>
        </p:txBody>
      </p:sp>
    </p:spTree>
    <p:extLst>
      <p:ext uri="{BB962C8B-B14F-4D97-AF65-F5344CB8AC3E}">
        <p14:creationId xmlns:p14="http://schemas.microsoft.com/office/powerpoint/2010/main" val="3680100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88074d-e77a-4cfe-ada8-bc532c0ee72a">
      <UserInfo>
        <DisplayName>Bruno Lamberti</DisplayName>
        <AccountId>37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D3C252B605FB34190DBB520B5EF44B8" ma:contentTypeVersion="13" ma:contentTypeDescription="Creare un nuovo documento." ma:contentTypeScope="" ma:versionID="5aa4a5216965a081818911540e8d1b42">
  <xsd:schema xmlns:xsd="http://www.w3.org/2001/XMLSchema" xmlns:xs="http://www.w3.org/2001/XMLSchema" xmlns:p="http://schemas.microsoft.com/office/2006/metadata/properties" xmlns:ns2="f688074d-e77a-4cfe-ada8-bc532c0ee72a" xmlns:ns3="6a40ac88-7755-4b17-b8c8-43d1095ebbed" targetNamespace="http://schemas.microsoft.com/office/2006/metadata/properties" ma:root="true" ma:fieldsID="ed5806e2edc4f25820bc543bd48918f9" ns2:_="" ns3:_="">
    <xsd:import namespace="f688074d-e77a-4cfe-ada8-bc532c0ee72a"/>
    <xsd:import namespace="6a40ac88-7755-4b17-b8c8-43d1095ebb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8074d-e77a-4cfe-ada8-bc532c0ee7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0ac88-7755-4b17-b8c8-43d1095e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1810E7-1A18-4FA0-8347-D0BD82D002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1E7C47-0C55-463C-87AE-CCE0BEAF2ED1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6a40ac88-7755-4b17-b8c8-43d1095ebbed"/>
    <ds:schemaRef ds:uri="f688074d-e77a-4cfe-ada8-bc532c0ee72a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16ACC87-9666-47E5-90EA-58E4139F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8074d-e77a-4cfe-ada8-bc532c0ee72a"/>
    <ds:schemaRef ds:uri="6a40ac88-7755-4b17-b8c8-43d1095ebb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405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Garamond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 Hp</dc:creator>
  <cp:lastModifiedBy>Milena Montalbano</cp:lastModifiedBy>
  <cp:revision>2</cp:revision>
  <dcterms:created xsi:type="dcterms:W3CDTF">2017-06-15T19:32:58Z</dcterms:created>
  <dcterms:modified xsi:type="dcterms:W3CDTF">2021-10-01T09:26:05Z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0x010100BD3C252B605FB34190DBB520B5EF44B8</vt:lpwstr>
  </property>
</Properties>
</file>