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2.xml" ContentType="application/vnd.openxmlformats-officedocument.drawingml.chart+xml"/>
  <Override PartName="/ppt/drawings/drawing2.xml" ContentType="application/vnd.openxmlformats-officedocument.drawingml.chartshapes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84" r:id="rId2"/>
    <p:sldId id="330" r:id="rId3"/>
    <p:sldId id="332" r:id="rId4"/>
    <p:sldId id="333" r:id="rId5"/>
    <p:sldId id="353" r:id="rId6"/>
    <p:sldId id="331" r:id="rId7"/>
    <p:sldId id="329" r:id="rId8"/>
    <p:sldId id="258" r:id="rId9"/>
    <p:sldId id="260" r:id="rId10"/>
    <p:sldId id="274" r:id="rId11"/>
    <p:sldId id="268" r:id="rId12"/>
    <p:sldId id="269" r:id="rId13"/>
    <p:sldId id="277" r:id="rId14"/>
    <p:sldId id="278" r:id="rId15"/>
    <p:sldId id="279" r:id="rId16"/>
    <p:sldId id="280" r:id="rId17"/>
    <p:sldId id="281" r:id="rId18"/>
    <p:sldId id="334" r:id="rId19"/>
    <p:sldId id="335" r:id="rId20"/>
    <p:sldId id="352" r:id="rId21"/>
    <p:sldId id="336" r:id="rId22"/>
    <p:sldId id="337" r:id="rId23"/>
    <p:sldId id="338" r:id="rId24"/>
    <p:sldId id="339" r:id="rId25"/>
    <p:sldId id="340" r:id="rId26"/>
    <p:sldId id="341" r:id="rId27"/>
    <p:sldId id="342" r:id="rId28"/>
    <p:sldId id="343" r:id="rId29"/>
    <p:sldId id="344" r:id="rId30"/>
    <p:sldId id="345" r:id="rId31"/>
    <p:sldId id="346" r:id="rId32"/>
    <p:sldId id="347" r:id="rId33"/>
    <p:sldId id="348" r:id="rId34"/>
    <p:sldId id="349" r:id="rId35"/>
    <p:sldId id="350" r:id="rId36"/>
    <p:sldId id="351" r:id="rId3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Stile chi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99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84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package" Target="../embeddings/Foglio_di_lavoro_di_Microsoft_Excel1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2.xml"/><Relationship Id="rId1" Type="http://schemas.openxmlformats.org/officeDocument/2006/relationships/package" Target="../embeddings/Foglio_di_lavoro_di_Microsoft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Foglio_di_lavoro_di_Microsoft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Foglio1!$B$1</c:f>
              <c:strCache>
                <c:ptCount val="1"/>
                <c:pt idx="0">
                  <c:v>VERIFICHE</c:v>
                </c:pt>
              </c:strCache>
            </c:strRef>
          </c:tx>
          <c:cat>
            <c:strRef>
              <c:f>Foglio1!$A$2:$A$5</c:f>
              <c:strCache>
                <c:ptCount val="4"/>
                <c:pt idx="0">
                  <c:v>V.F.</c:v>
                </c:pt>
                <c:pt idx="1">
                  <c:v>V.S.</c:v>
                </c:pt>
                <c:pt idx="2">
                  <c:v>V.Q.I.</c:v>
                </c:pt>
                <c:pt idx="3">
                  <c:v>V.P.D.</c:v>
                </c:pt>
              </c:strCache>
            </c:strRef>
          </c:cat>
          <c:val>
            <c:numRef>
              <c:f>Foglio1!$B$2:$B$5</c:f>
              <c:numCache>
                <c:formatCode>General</c:formatCode>
                <c:ptCount val="4"/>
                <c:pt idx="0">
                  <c:v>25</c:v>
                </c:pt>
                <c:pt idx="1">
                  <c:v>25</c:v>
                </c:pt>
                <c:pt idx="2">
                  <c:v>25</c:v>
                </c:pt>
                <c:pt idx="3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6"/>
    </mc:Choice>
    <mc:Fallback>
      <c:style val="6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GENNAIO ASSENZA MATERIALE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GENNAIO ASSENZA MATERIALE</c:v>
                </c:pt>
              </c:strCache>
            </c:strRef>
          </c:tx>
          <c:invertIfNegative val="0"/>
          <c:cat>
            <c:strRef>
              <c:f>Foglio1!$A$2:$A$8</c:f>
              <c:strCache>
                <c:ptCount val="7"/>
                <c:pt idx="0">
                  <c:v>quaderni</c:v>
                </c:pt>
                <c:pt idx="1">
                  <c:v>libri</c:v>
                </c:pt>
                <c:pt idx="2">
                  <c:v>astuccio</c:v>
                </c:pt>
                <c:pt idx="3">
                  <c:v>merenda</c:v>
                </c:pt>
                <c:pt idx="4">
                  <c:v>tuta</c:v>
                </c:pt>
                <c:pt idx="5">
                  <c:v>scarpe da ginnastica</c:v>
                </c:pt>
                <c:pt idx="6">
                  <c:v>diario</c:v>
                </c:pt>
              </c:strCache>
            </c:strRef>
          </c:cat>
          <c:val>
            <c:numRef>
              <c:f>Foglio1!$B$2:$B$8</c:f>
              <c:numCache>
                <c:formatCode>General</c:formatCode>
                <c:ptCount val="7"/>
                <c:pt idx="0">
                  <c:v>12</c:v>
                </c:pt>
                <c:pt idx="1">
                  <c:v>10</c:v>
                </c:pt>
                <c:pt idx="2">
                  <c:v>12</c:v>
                </c:pt>
                <c:pt idx="3">
                  <c:v>15</c:v>
                </c:pt>
                <c:pt idx="4">
                  <c:v>7</c:v>
                </c:pt>
                <c:pt idx="5">
                  <c:v>8</c:v>
                </c:pt>
                <c:pt idx="6">
                  <c:v>11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300358688"/>
        <c:axId val="300359080"/>
      </c:barChart>
      <c:catAx>
        <c:axId val="30035868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0359080"/>
        <c:crosses val="autoZero"/>
        <c:auto val="1"/>
        <c:lblAlgn val="ctr"/>
        <c:lblOffset val="100"/>
        <c:noMultiLvlLbl val="0"/>
      </c:catAx>
      <c:valAx>
        <c:axId val="30035908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358688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  <c:userShapes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Foglio1!$B$1</c:f>
              <c:strCache>
                <c:ptCount val="1"/>
                <c:pt idx="0">
                  <c:v>GENNAIO</c:v>
                </c:pt>
              </c:strCache>
            </c:strRef>
          </c:tx>
          <c:spPr>
            <a:solidFill>
              <a:srgbClr val="FF0000"/>
            </a:solidFill>
          </c:spPr>
          <c:invertIfNegative val="0"/>
          <c:cat>
            <c:strRef>
              <c:f>Foglio1!$A$2:$A$10</c:f>
              <c:strCache>
                <c:ptCount val="6"/>
                <c:pt idx="1">
                  <c:v>CHIEDE</c:v>
                </c:pt>
                <c:pt idx="2">
                  <c:v>DOMANDA</c:v>
                </c:pt>
                <c:pt idx="3">
                  <c:v>RISPONDE</c:v>
                </c:pt>
                <c:pt idx="4">
                  <c:v>RACCONTA</c:v>
                </c:pt>
                <c:pt idx="5">
                  <c:v>SPIEGA</c:v>
                </c:pt>
              </c:strCache>
            </c:strRef>
          </c:cat>
          <c:val>
            <c:numRef>
              <c:f>Foglio1!$B$2:$B$10</c:f>
              <c:numCache>
                <c:formatCode>General</c:formatCode>
                <c:ptCount val="9"/>
                <c:pt idx="1">
                  <c:v>20</c:v>
                </c:pt>
                <c:pt idx="2">
                  <c:v>12</c:v>
                </c:pt>
                <c:pt idx="3">
                  <c:v>18</c:v>
                </c:pt>
                <c:pt idx="4">
                  <c:v>5</c:v>
                </c:pt>
                <c:pt idx="5">
                  <c:v>8</c:v>
                </c:pt>
                <c:pt idx="6">
                  <c:v>0</c:v>
                </c:pt>
              </c:numCache>
            </c:numRef>
          </c:val>
        </c:ser>
        <c:ser>
          <c:idx val="1"/>
          <c:order val="1"/>
          <c:tx>
            <c:strRef>
              <c:f>Foglio1!$C$1</c:f>
              <c:strCache>
                <c:ptCount val="1"/>
                <c:pt idx="0">
                  <c:v>FEBBRAIO</c:v>
                </c:pt>
              </c:strCache>
            </c:strRef>
          </c:tx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 w="9525" cap="flat" cmpd="sng" algn="ctr">
              <a:solidFill>
                <a:schemeClr val="accent1">
                  <a:shade val="95000"/>
                  <a:satMod val="105000"/>
                </a:scheme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c:spPr>
          <c:invertIfNegative val="0"/>
          <c:cat>
            <c:strRef>
              <c:f>Foglio1!$A$2:$A$10</c:f>
              <c:strCache>
                <c:ptCount val="6"/>
                <c:pt idx="1">
                  <c:v>CHIEDE</c:v>
                </c:pt>
                <c:pt idx="2">
                  <c:v>DOMANDA</c:v>
                </c:pt>
                <c:pt idx="3">
                  <c:v>RISPONDE</c:v>
                </c:pt>
                <c:pt idx="4">
                  <c:v>RACCONTA</c:v>
                </c:pt>
                <c:pt idx="5">
                  <c:v>SPIEGA</c:v>
                </c:pt>
              </c:strCache>
            </c:strRef>
          </c:cat>
          <c:val>
            <c:numRef>
              <c:f>Foglio1!$C$2:$C$10</c:f>
              <c:numCache>
                <c:formatCode>General</c:formatCode>
                <c:ptCount val="9"/>
                <c:pt idx="1">
                  <c:v>17</c:v>
                </c:pt>
                <c:pt idx="2">
                  <c:v>16</c:v>
                </c:pt>
                <c:pt idx="3">
                  <c:v>20</c:v>
                </c:pt>
                <c:pt idx="4">
                  <c:v>8</c:v>
                </c:pt>
                <c:pt idx="5">
                  <c:v>11</c:v>
                </c:pt>
              </c:numCache>
            </c:numRef>
          </c:val>
        </c:ser>
        <c:ser>
          <c:idx val="2"/>
          <c:order val="2"/>
          <c:tx>
            <c:strRef>
              <c:f>Foglio1!$D$1</c:f>
              <c:strCache>
                <c:ptCount val="1"/>
                <c:pt idx="0">
                  <c:v>MARZO</c:v>
                </c:pt>
              </c:strCache>
            </c:strRef>
          </c:tx>
          <c:spPr>
            <a:gradFill rotWithShape="1">
              <a:gsLst>
                <a:gs pos="0">
                  <a:schemeClr val="accent4">
                    <a:shade val="51000"/>
                    <a:satMod val="130000"/>
                  </a:schemeClr>
                </a:gs>
                <a:gs pos="80000">
                  <a:schemeClr val="accent4">
                    <a:shade val="93000"/>
                    <a:satMod val="130000"/>
                  </a:schemeClr>
                </a:gs>
                <a:gs pos="100000">
                  <a:schemeClr val="accent4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cat>
            <c:strRef>
              <c:f>Foglio1!$A$2:$A$10</c:f>
              <c:strCache>
                <c:ptCount val="6"/>
                <c:pt idx="1">
                  <c:v>CHIEDE</c:v>
                </c:pt>
                <c:pt idx="2">
                  <c:v>DOMANDA</c:v>
                </c:pt>
                <c:pt idx="3">
                  <c:v>RISPONDE</c:v>
                </c:pt>
                <c:pt idx="4">
                  <c:v>RACCONTA</c:v>
                </c:pt>
                <c:pt idx="5">
                  <c:v>SPIEGA</c:v>
                </c:pt>
              </c:strCache>
            </c:strRef>
          </c:cat>
          <c:val>
            <c:numRef>
              <c:f>Foglio1!$D$2:$D$10</c:f>
              <c:numCache>
                <c:formatCode>General</c:formatCode>
                <c:ptCount val="9"/>
                <c:pt idx="1">
                  <c:v>18</c:v>
                </c:pt>
                <c:pt idx="2">
                  <c:v>15</c:v>
                </c:pt>
                <c:pt idx="3">
                  <c:v>20</c:v>
                </c:pt>
                <c:pt idx="4">
                  <c:v>10</c:v>
                </c:pt>
                <c:pt idx="5">
                  <c:v>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300359864"/>
        <c:axId val="300360256"/>
        <c:axId val="0"/>
      </c:bar3DChart>
      <c:catAx>
        <c:axId val="3003598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300360256"/>
        <c:crosses val="autoZero"/>
        <c:auto val="1"/>
        <c:lblAlgn val="ctr"/>
        <c:lblOffset val="100"/>
        <c:noMultiLvlLbl val="0"/>
      </c:catAx>
      <c:valAx>
        <c:axId val="30036025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30035986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it-IT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9B32448-474C-4DA7-9DC0-4F1455152680}" type="doc">
      <dgm:prSet loTypeId="urn:microsoft.com/office/officeart/2005/8/layout/hierarchy5" loCatId="hierarchy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it-IT"/>
        </a:p>
      </dgm:t>
    </dgm:pt>
    <dgm:pt modelId="{BC116CD0-7DB2-4143-8D6C-B171231F06F5}">
      <dgm:prSet phldrT="[Testo]" custT="1"/>
      <dgm:spPr/>
      <dgm:t>
        <a:bodyPr/>
        <a:lstStyle/>
        <a:p>
          <a:r>
            <a:rPr lang="it-IT" sz="4000" b="1" dirty="0" smtClean="0">
              <a:solidFill>
                <a:srgbClr val="C00000"/>
              </a:solidFill>
            </a:rPr>
            <a:t>PDV</a:t>
          </a:r>
          <a:endParaRPr lang="it-IT" sz="4000" b="1" dirty="0">
            <a:solidFill>
              <a:srgbClr val="C00000"/>
            </a:solidFill>
          </a:endParaRPr>
        </a:p>
      </dgm:t>
    </dgm:pt>
    <dgm:pt modelId="{794B122E-E01C-4AE9-B5D4-2D1E1D54E2B3}" type="parTrans" cxnId="{5B440054-464D-40C8-B385-35D3D457D2C7}">
      <dgm:prSet/>
      <dgm:spPr/>
      <dgm:t>
        <a:bodyPr/>
        <a:lstStyle/>
        <a:p>
          <a:endParaRPr lang="it-IT"/>
        </a:p>
      </dgm:t>
    </dgm:pt>
    <dgm:pt modelId="{FDDB8F29-A7C9-4080-BFE2-95CB6353365F}" type="sibTrans" cxnId="{5B440054-464D-40C8-B385-35D3D457D2C7}">
      <dgm:prSet/>
      <dgm:spPr/>
      <dgm:t>
        <a:bodyPr/>
        <a:lstStyle/>
        <a:p>
          <a:endParaRPr lang="it-IT"/>
        </a:p>
      </dgm:t>
    </dgm:pt>
    <dgm:pt modelId="{950A03E3-0706-4DF1-AF79-77F1603E7329}">
      <dgm:prSet phldrT="[Testo]"/>
      <dgm:spPr/>
      <dgm:t>
        <a:bodyPr/>
        <a:lstStyle/>
        <a:p>
          <a:r>
            <a:rPr lang="it-IT" b="1" smtClean="0"/>
            <a:t>DF</a:t>
          </a:r>
          <a:endParaRPr lang="it-IT" b="1" dirty="0"/>
        </a:p>
      </dgm:t>
    </dgm:pt>
    <dgm:pt modelId="{44E67401-D136-4B60-BA10-4835F9106C5B}" type="parTrans" cxnId="{DDEE793A-5027-410D-8081-7D4276EF6AE1}">
      <dgm:prSet/>
      <dgm:spPr/>
      <dgm:t>
        <a:bodyPr/>
        <a:lstStyle/>
        <a:p>
          <a:endParaRPr lang="it-IT"/>
        </a:p>
      </dgm:t>
    </dgm:pt>
    <dgm:pt modelId="{A18560C6-49C1-489B-9DC1-034ED820E427}" type="sibTrans" cxnId="{DDEE793A-5027-410D-8081-7D4276EF6AE1}">
      <dgm:prSet/>
      <dgm:spPr/>
      <dgm:t>
        <a:bodyPr/>
        <a:lstStyle/>
        <a:p>
          <a:endParaRPr lang="it-IT"/>
        </a:p>
      </dgm:t>
    </dgm:pt>
    <dgm:pt modelId="{B8069DBF-0835-43A7-996D-9C3E573A45FE}">
      <dgm:prSet phldrT="[Testo]"/>
      <dgm:spPr/>
      <dgm:t>
        <a:bodyPr/>
        <a:lstStyle/>
        <a:p>
          <a:r>
            <a:rPr lang="it-IT" b="1" smtClean="0"/>
            <a:t>PEI</a:t>
          </a:r>
          <a:endParaRPr lang="it-IT" b="1" dirty="0"/>
        </a:p>
      </dgm:t>
    </dgm:pt>
    <dgm:pt modelId="{EFE414A3-D7F7-42EC-BFC7-E293FE226E05}" type="parTrans" cxnId="{63AE2E00-C127-4795-91FA-DFA531063DC2}">
      <dgm:prSet/>
      <dgm:spPr/>
      <dgm:t>
        <a:bodyPr/>
        <a:lstStyle/>
        <a:p>
          <a:endParaRPr lang="it-IT"/>
        </a:p>
      </dgm:t>
    </dgm:pt>
    <dgm:pt modelId="{822512E9-5024-4A8C-A3B3-CD0B7FA05BDD}" type="sibTrans" cxnId="{63AE2E00-C127-4795-91FA-DFA531063DC2}">
      <dgm:prSet/>
      <dgm:spPr/>
      <dgm:t>
        <a:bodyPr/>
        <a:lstStyle/>
        <a:p>
          <a:endParaRPr lang="it-IT"/>
        </a:p>
      </dgm:t>
    </dgm:pt>
    <dgm:pt modelId="{9A9BBB88-EBE0-4E95-89C8-81B66C5AA8F0}">
      <dgm:prSet phldrT="[Testo]"/>
      <dgm:spPr/>
      <dgm:t>
        <a:bodyPr/>
        <a:lstStyle/>
        <a:p>
          <a:r>
            <a:rPr lang="it-IT" b="0" dirty="0" smtClean="0"/>
            <a:t>RISORSE</a:t>
          </a:r>
        </a:p>
        <a:p>
          <a:r>
            <a:rPr lang="it-IT" b="0" dirty="0" smtClean="0"/>
            <a:t>CONTESTI</a:t>
          </a:r>
        </a:p>
      </dgm:t>
    </dgm:pt>
    <dgm:pt modelId="{7D11D185-0AC8-4A68-83BD-196711243926}" type="parTrans" cxnId="{C98B266D-8EE6-47DF-A140-E3E1117B0655}">
      <dgm:prSet/>
      <dgm:spPr/>
      <dgm:t>
        <a:bodyPr/>
        <a:lstStyle/>
        <a:p>
          <a:endParaRPr lang="it-IT"/>
        </a:p>
      </dgm:t>
    </dgm:pt>
    <dgm:pt modelId="{348C9B69-700A-474C-A4BB-D2C5D6FE7504}" type="sibTrans" cxnId="{C98B266D-8EE6-47DF-A140-E3E1117B0655}">
      <dgm:prSet/>
      <dgm:spPr/>
      <dgm:t>
        <a:bodyPr/>
        <a:lstStyle/>
        <a:p>
          <a:endParaRPr lang="it-IT"/>
        </a:p>
      </dgm:t>
    </dgm:pt>
    <dgm:pt modelId="{224D4997-0815-40E8-BB27-CB93BAA53F3B}">
      <dgm:prSet phldrT="[Testo]"/>
      <dgm:spPr/>
      <dgm:t>
        <a:bodyPr/>
        <a:lstStyle/>
        <a:p>
          <a:r>
            <a:rPr lang="it-IT" b="1" smtClean="0"/>
            <a:t>PDF</a:t>
          </a:r>
          <a:endParaRPr lang="it-IT" b="1" dirty="0"/>
        </a:p>
      </dgm:t>
    </dgm:pt>
    <dgm:pt modelId="{E8545430-5F54-43A0-A47E-8A0AFB395CD7}" type="parTrans" cxnId="{6593392A-D3A1-41A6-9116-32A5C27231A5}">
      <dgm:prSet/>
      <dgm:spPr/>
      <dgm:t>
        <a:bodyPr/>
        <a:lstStyle/>
        <a:p>
          <a:endParaRPr lang="it-IT"/>
        </a:p>
      </dgm:t>
    </dgm:pt>
    <dgm:pt modelId="{05C38091-AC53-41FF-AC05-E7DF0E6112B3}" type="sibTrans" cxnId="{6593392A-D3A1-41A6-9116-32A5C27231A5}">
      <dgm:prSet/>
      <dgm:spPr/>
      <dgm:t>
        <a:bodyPr/>
        <a:lstStyle/>
        <a:p>
          <a:endParaRPr lang="it-IT"/>
        </a:p>
      </dgm:t>
    </dgm:pt>
    <dgm:pt modelId="{7C3235D0-0CDA-4CFB-BBB2-BF094585298C}">
      <dgm:prSet phldrT="[Testo]" custT="1"/>
      <dgm:spPr/>
      <dgm:t>
        <a:bodyPr/>
        <a:lstStyle/>
        <a:p>
          <a:r>
            <a:rPr lang="it-IT" sz="2800" b="1" dirty="0" smtClean="0"/>
            <a:t>TEMPO</a:t>
          </a:r>
          <a:endParaRPr lang="it-IT" sz="2800" b="1" dirty="0"/>
        </a:p>
      </dgm:t>
    </dgm:pt>
    <dgm:pt modelId="{B352BE23-F2B0-4EA8-B1B6-F338E80D47BA}" type="parTrans" cxnId="{D86489E5-4DD3-4778-9975-AB3E34727EBD}">
      <dgm:prSet/>
      <dgm:spPr/>
      <dgm:t>
        <a:bodyPr/>
        <a:lstStyle/>
        <a:p>
          <a:endParaRPr lang="it-IT"/>
        </a:p>
      </dgm:t>
    </dgm:pt>
    <dgm:pt modelId="{DAADDC01-2B41-4075-874B-39CFE85BBD25}" type="sibTrans" cxnId="{D86489E5-4DD3-4778-9975-AB3E34727EBD}">
      <dgm:prSet/>
      <dgm:spPr/>
      <dgm:t>
        <a:bodyPr/>
        <a:lstStyle/>
        <a:p>
          <a:endParaRPr lang="it-IT"/>
        </a:p>
      </dgm:t>
    </dgm:pt>
    <dgm:pt modelId="{8A2ADC7A-4FAE-4BBC-BA8A-F4A7E45E861E}" type="pres">
      <dgm:prSet presAssocID="{09B32448-474C-4DA7-9DC0-4F1455152680}" presName="mainComposite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it-IT"/>
        </a:p>
      </dgm:t>
    </dgm:pt>
    <dgm:pt modelId="{34749992-9EE5-408C-9E1B-715AE4F6EE0C}" type="pres">
      <dgm:prSet presAssocID="{09B32448-474C-4DA7-9DC0-4F1455152680}" presName="hierFlow" presStyleCnt="0"/>
      <dgm:spPr/>
      <dgm:t>
        <a:bodyPr/>
        <a:lstStyle/>
        <a:p>
          <a:endParaRPr lang="it-IT"/>
        </a:p>
      </dgm:t>
    </dgm:pt>
    <dgm:pt modelId="{94B28CB8-4F18-433E-A123-8F41B283ADDE}" type="pres">
      <dgm:prSet presAssocID="{09B32448-474C-4DA7-9DC0-4F1455152680}" presName="hierChild1" presStyleCnt="0">
        <dgm:presLayoutVars>
          <dgm:chPref val="1"/>
          <dgm:animOne val="branch"/>
          <dgm:animLvl val="lvl"/>
        </dgm:presLayoutVars>
      </dgm:prSet>
      <dgm:spPr/>
      <dgm:t>
        <a:bodyPr/>
        <a:lstStyle/>
        <a:p>
          <a:endParaRPr lang="it-IT"/>
        </a:p>
      </dgm:t>
    </dgm:pt>
    <dgm:pt modelId="{F5B744A6-9DF4-4536-949D-9DD35F5DD689}" type="pres">
      <dgm:prSet presAssocID="{BC116CD0-7DB2-4143-8D6C-B171231F06F5}" presName="Name17" presStyleCnt="0"/>
      <dgm:spPr/>
      <dgm:t>
        <a:bodyPr/>
        <a:lstStyle/>
        <a:p>
          <a:endParaRPr lang="it-IT"/>
        </a:p>
      </dgm:t>
    </dgm:pt>
    <dgm:pt modelId="{3EA28D4A-2B8B-4FB0-8963-6EF10BF83243}" type="pres">
      <dgm:prSet presAssocID="{BC116CD0-7DB2-4143-8D6C-B171231F06F5}" presName="level1Shape" presStyleLbl="node0" presStyleIdx="0" presStyleCnt="1" custScaleX="42903">
        <dgm:presLayoutVars>
          <dgm:chPref val="3"/>
        </dgm:presLayoutVars>
      </dgm:prSet>
      <dgm:spPr/>
      <dgm:t>
        <a:bodyPr/>
        <a:lstStyle/>
        <a:p>
          <a:endParaRPr lang="it-IT"/>
        </a:p>
      </dgm:t>
    </dgm:pt>
    <dgm:pt modelId="{E1877601-0456-4791-803D-78D330039D3D}" type="pres">
      <dgm:prSet presAssocID="{BC116CD0-7DB2-4143-8D6C-B171231F06F5}" presName="hierChild2" presStyleCnt="0"/>
      <dgm:spPr/>
      <dgm:t>
        <a:bodyPr/>
        <a:lstStyle/>
        <a:p>
          <a:endParaRPr lang="it-IT"/>
        </a:p>
      </dgm:t>
    </dgm:pt>
    <dgm:pt modelId="{219AEA91-A824-4EC8-B564-F8F22AC3B6D4}" type="pres">
      <dgm:prSet presAssocID="{44E67401-D136-4B60-BA10-4835F9106C5B}" presName="Name25" presStyleLbl="parChTrans1D2" presStyleIdx="0" presStyleCnt="2"/>
      <dgm:spPr/>
      <dgm:t>
        <a:bodyPr/>
        <a:lstStyle/>
        <a:p>
          <a:endParaRPr lang="it-IT"/>
        </a:p>
      </dgm:t>
    </dgm:pt>
    <dgm:pt modelId="{72FD8812-1165-45AF-9D48-BFEA20B723ED}" type="pres">
      <dgm:prSet presAssocID="{44E67401-D136-4B60-BA10-4835F9106C5B}" presName="connTx" presStyleLbl="parChTrans1D2" presStyleIdx="0" presStyleCnt="2"/>
      <dgm:spPr/>
      <dgm:t>
        <a:bodyPr/>
        <a:lstStyle/>
        <a:p>
          <a:endParaRPr lang="it-IT"/>
        </a:p>
      </dgm:t>
    </dgm:pt>
    <dgm:pt modelId="{C8B9A0B1-7CF8-41F4-8892-8BF291E96B60}" type="pres">
      <dgm:prSet presAssocID="{950A03E3-0706-4DF1-AF79-77F1603E7329}" presName="Name30" presStyleCnt="0"/>
      <dgm:spPr/>
      <dgm:t>
        <a:bodyPr/>
        <a:lstStyle/>
        <a:p>
          <a:endParaRPr lang="it-IT"/>
        </a:p>
      </dgm:t>
    </dgm:pt>
    <dgm:pt modelId="{BDC92265-F4FA-47EB-97FB-DDB23C933B4E}" type="pres">
      <dgm:prSet presAssocID="{950A03E3-0706-4DF1-AF79-77F1603E7329}" presName="level2Shape" presStyleLbl="node2" presStyleIdx="0" presStyleCnt="2" custScaleX="38141" custScaleY="51886"/>
      <dgm:spPr/>
      <dgm:t>
        <a:bodyPr/>
        <a:lstStyle/>
        <a:p>
          <a:endParaRPr lang="it-IT"/>
        </a:p>
      </dgm:t>
    </dgm:pt>
    <dgm:pt modelId="{6A07D558-24D5-4189-AAE8-3DF353F30610}" type="pres">
      <dgm:prSet presAssocID="{950A03E3-0706-4DF1-AF79-77F1603E7329}" presName="hierChild3" presStyleCnt="0"/>
      <dgm:spPr/>
      <dgm:t>
        <a:bodyPr/>
        <a:lstStyle/>
        <a:p>
          <a:endParaRPr lang="it-IT"/>
        </a:p>
      </dgm:t>
    </dgm:pt>
    <dgm:pt modelId="{FF4C449E-D165-462C-97FA-800E06EC3FC2}" type="pres">
      <dgm:prSet presAssocID="{EFE414A3-D7F7-42EC-BFC7-E293FE226E05}" presName="Name25" presStyleLbl="parChTrans1D3" presStyleIdx="0" presStyleCnt="3"/>
      <dgm:spPr/>
      <dgm:t>
        <a:bodyPr/>
        <a:lstStyle/>
        <a:p>
          <a:endParaRPr lang="it-IT"/>
        </a:p>
      </dgm:t>
    </dgm:pt>
    <dgm:pt modelId="{65B644A3-D0FD-493C-9D73-9AA34F4F608F}" type="pres">
      <dgm:prSet presAssocID="{EFE414A3-D7F7-42EC-BFC7-E293FE226E05}" presName="connTx" presStyleLbl="parChTrans1D3" presStyleIdx="0" presStyleCnt="3"/>
      <dgm:spPr/>
      <dgm:t>
        <a:bodyPr/>
        <a:lstStyle/>
        <a:p>
          <a:endParaRPr lang="it-IT"/>
        </a:p>
      </dgm:t>
    </dgm:pt>
    <dgm:pt modelId="{4C07381D-1806-4261-B726-A662317F98DE}" type="pres">
      <dgm:prSet presAssocID="{B8069DBF-0835-43A7-996D-9C3E573A45FE}" presName="Name30" presStyleCnt="0"/>
      <dgm:spPr/>
      <dgm:t>
        <a:bodyPr/>
        <a:lstStyle/>
        <a:p>
          <a:endParaRPr lang="it-IT"/>
        </a:p>
      </dgm:t>
    </dgm:pt>
    <dgm:pt modelId="{4D4ED1D8-AD0C-4446-B38E-773809BA1574}" type="pres">
      <dgm:prSet presAssocID="{B8069DBF-0835-43A7-996D-9C3E573A45FE}" presName="level2Shape" presStyleLbl="node3" presStyleIdx="0" presStyleCnt="3" custScaleX="45268" custScaleY="58978"/>
      <dgm:spPr/>
      <dgm:t>
        <a:bodyPr/>
        <a:lstStyle/>
        <a:p>
          <a:endParaRPr lang="it-IT"/>
        </a:p>
      </dgm:t>
    </dgm:pt>
    <dgm:pt modelId="{2A6B7410-4385-43ED-BAC7-A3DE8C680CA5}" type="pres">
      <dgm:prSet presAssocID="{B8069DBF-0835-43A7-996D-9C3E573A45FE}" presName="hierChild3" presStyleCnt="0"/>
      <dgm:spPr/>
      <dgm:t>
        <a:bodyPr/>
        <a:lstStyle/>
        <a:p>
          <a:endParaRPr lang="it-IT"/>
        </a:p>
      </dgm:t>
    </dgm:pt>
    <dgm:pt modelId="{3F3E1000-86FE-4C7D-8AAE-C18BC6F11968}" type="pres">
      <dgm:prSet presAssocID="{7D11D185-0AC8-4A68-83BD-196711243926}" presName="Name25" presStyleLbl="parChTrans1D3" presStyleIdx="1" presStyleCnt="3"/>
      <dgm:spPr/>
      <dgm:t>
        <a:bodyPr/>
        <a:lstStyle/>
        <a:p>
          <a:endParaRPr lang="it-IT"/>
        </a:p>
      </dgm:t>
    </dgm:pt>
    <dgm:pt modelId="{E0E60966-95BD-42EC-9C65-21468F54B146}" type="pres">
      <dgm:prSet presAssocID="{7D11D185-0AC8-4A68-83BD-196711243926}" presName="connTx" presStyleLbl="parChTrans1D3" presStyleIdx="1" presStyleCnt="3"/>
      <dgm:spPr/>
      <dgm:t>
        <a:bodyPr/>
        <a:lstStyle/>
        <a:p>
          <a:endParaRPr lang="it-IT"/>
        </a:p>
      </dgm:t>
    </dgm:pt>
    <dgm:pt modelId="{A5ADA44B-F715-4016-BB33-B53108C2EEA0}" type="pres">
      <dgm:prSet presAssocID="{9A9BBB88-EBE0-4E95-89C8-81B66C5AA8F0}" presName="Name30" presStyleCnt="0"/>
      <dgm:spPr/>
      <dgm:t>
        <a:bodyPr/>
        <a:lstStyle/>
        <a:p>
          <a:endParaRPr lang="it-IT"/>
        </a:p>
      </dgm:t>
    </dgm:pt>
    <dgm:pt modelId="{9F50FF62-3C57-455C-91E5-E586AEBF56A4}" type="pres">
      <dgm:prSet presAssocID="{9A9BBB88-EBE0-4E95-89C8-81B66C5AA8F0}" presName="level2Shape" presStyleLbl="node3" presStyleIdx="1" presStyleCnt="3" custScaleX="69168" custScaleY="75997"/>
      <dgm:spPr/>
      <dgm:t>
        <a:bodyPr/>
        <a:lstStyle/>
        <a:p>
          <a:endParaRPr lang="it-IT"/>
        </a:p>
      </dgm:t>
    </dgm:pt>
    <dgm:pt modelId="{1C1BEA95-D7C4-4578-8D34-6BEFA1781DF6}" type="pres">
      <dgm:prSet presAssocID="{9A9BBB88-EBE0-4E95-89C8-81B66C5AA8F0}" presName="hierChild3" presStyleCnt="0"/>
      <dgm:spPr/>
      <dgm:t>
        <a:bodyPr/>
        <a:lstStyle/>
        <a:p>
          <a:endParaRPr lang="it-IT"/>
        </a:p>
      </dgm:t>
    </dgm:pt>
    <dgm:pt modelId="{A164BD17-EE1D-495B-B62D-82FE5D7BB74F}" type="pres">
      <dgm:prSet presAssocID="{E8545430-5F54-43A0-A47E-8A0AFB395CD7}" presName="Name25" presStyleLbl="parChTrans1D2" presStyleIdx="1" presStyleCnt="2"/>
      <dgm:spPr/>
      <dgm:t>
        <a:bodyPr/>
        <a:lstStyle/>
        <a:p>
          <a:endParaRPr lang="it-IT"/>
        </a:p>
      </dgm:t>
    </dgm:pt>
    <dgm:pt modelId="{6FE6FB95-839D-4690-A20D-F824372D9EAE}" type="pres">
      <dgm:prSet presAssocID="{E8545430-5F54-43A0-A47E-8A0AFB395CD7}" presName="connTx" presStyleLbl="parChTrans1D2" presStyleIdx="1" presStyleCnt="2"/>
      <dgm:spPr/>
      <dgm:t>
        <a:bodyPr/>
        <a:lstStyle/>
        <a:p>
          <a:endParaRPr lang="it-IT"/>
        </a:p>
      </dgm:t>
    </dgm:pt>
    <dgm:pt modelId="{F57462C2-37CB-4B5D-81E0-A41ED5695C78}" type="pres">
      <dgm:prSet presAssocID="{224D4997-0815-40E8-BB27-CB93BAA53F3B}" presName="Name30" presStyleCnt="0"/>
      <dgm:spPr/>
      <dgm:t>
        <a:bodyPr/>
        <a:lstStyle/>
        <a:p>
          <a:endParaRPr lang="it-IT"/>
        </a:p>
      </dgm:t>
    </dgm:pt>
    <dgm:pt modelId="{71922A5D-DB3B-4A5C-8FAE-C6E4935441DA}" type="pres">
      <dgm:prSet presAssocID="{224D4997-0815-40E8-BB27-CB93BAA53F3B}" presName="level2Shape" presStyleLbl="node2" presStyleIdx="1" presStyleCnt="2" custScaleX="29534" custScaleY="61316"/>
      <dgm:spPr/>
      <dgm:t>
        <a:bodyPr/>
        <a:lstStyle/>
        <a:p>
          <a:endParaRPr lang="it-IT"/>
        </a:p>
      </dgm:t>
    </dgm:pt>
    <dgm:pt modelId="{E6AF51E7-9A0A-4EB3-8E5B-7810EBF23C16}" type="pres">
      <dgm:prSet presAssocID="{224D4997-0815-40E8-BB27-CB93BAA53F3B}" presName="hierChild3" presStyleCnt="0"/>
      <dgm:spPr/>
      <dgm:t>
        <a:bodyPr/>
        <a:lstStyle/>
        <a:p>
          <a:endParaRPr lang="it-IT"/>
        </a:p>
      </dgm:t>
    </dgm:pt>
    <dgm:pt modelId="{2CE42B74-660E-4996-A2A3-BBE934B700BD}" type="pres">
      <dgm:prSet presAssocID="{B352BE23-F2B0-4EA8-B1B6-F338E80D47BA}" presName="Name25" presStyleLbl="parChTrans1D3" presStyleIdx="2" presStyleCnt="3"/>
      <dgm:spPr/>
      <dgm:t>
        <a:bodyPr/>
        <a:lstStyle/>
        <a:p>
          <a:endParaRPr lang="it-IT"/>
        </a:p>
      </dgm:t>
    </dgm:pt>
    <dgm:pt modelId="{115A3BA6-0DE3-4C7E-BB97-E780511575BE}" type="pres">
      <dgm:prSet presAssocID="{B352BE23-F2B0-4EA8-B1B6-F338E80D47BA}" presName="connTx" presStyleLbl="parChTrans1D3" presStyleIdx="2" presStyleCnt="3"/>
      <dgm:spPr/>
      <dgm:t>
        <a:bodyPr/>
        <a:lstStyle/>
        <a:p>
          <a:endParaRPr lang="it-IT"/>
        </a:p>
      </dgm:t>
    </dgm:pt>
    <dgm:pt modelId="{02BDEF61-A3F7-475B-BC5A-9A7F4039EFC1}" type="pres">
      <dgm:prSet presAssocID="{7C3235D0-0CDA-4CFB-BBB2-BF094585298C}" presName="Name30" presStyleCnt="0"/>
      <dgm:spPr/>
      <dgm:t>
        <a:bodyPr/>
        <a:lstStyle/>
        <a:p>
          <a:endParaRPr lang="it-IT"/>
        </a:p>
      </dgm:t>
    </dgm:pt>
    <dgm:pt modelId="{84B629A3-9D40-4FE2-BF0F-2BC73A306C48}" type="pres">
      <dgm:prSet presAssocID="{7C3235D0-0CDA-4CFB-BBB2-BF094585298C}" presName="level2Shape" presStyleLbl="node3" presStyleIdx="2" presStyleCnt="3" custScaleX="64524" custScaleY="41555"/>
      <dgm:spPr/>
      <dgm:t>
        <a:bodyPr/>
        <a:lstStyle/>
        <a:p>
          <a:endParaRPr lang="it-IT"/>
        </a:p>
      </dgm:t>
    </dgm:pt>
    <dgm:pt modelId="{BD049DD0-4BF2-4F89-97FC-645A2E4A4CDB}" type="pres">
      <dgm:prSet presAssocID="{7C3235D0-0CDA-4CFB-BBB2-BF094585298C}" presName="hierChild3" presStyleCnt="0"/>
      <dgm:spPr/>
      <dgm:t>
        <a:bodyPr/>
        <a:lstStyle/>
        <a:p>
          <a:endParaRPr lang="it-IT"/>
        </a:p>
      </dgm:t>
    </dgm:pt>
    <dgm:pt modelId="{646DBD35-0DFE-4E00-9D04-ED47551E8A56}" type="pres">
      <dgm:prSet presAssocID="{09B32448-474C-4DA7-9DC0-4F1455152680}" presName="bgShapesFlow" presStyleCnt="0"/>
      <dgm:spPr/>
      <dgm:t>
        <a:bodyPr/>
        <a:lstStyle/>
        <a:p>
          <a:endParaRPr lang="it-IT"/>
        </a:p>
      </dgm:t>
    </dgm:pt>
  </dgm:ptLst>
  <dgm:cxnLst>
    <dgm:cxn modelId="{7B8D318A-3CA6-41E0-87EF-255A002FFD7B}" type="presOf" srcId="{224D4997-0815-40E8-BB27-CB93BAA53F3B}" destId="{71922A5D-DB3B-4A5C-8FAE-C6E4935441DA}" srcOrd="0" destOrd="0" presId="urn:microsoft.com/office/officeart/2005/8/layout/hierarchy5"/>
    <dgm:cxn modelId="{63AE2E00-C127-4795-91FA-DFA531063DC2}" srcId="{950A03E3-0706-4DF1-AF79-77F1603E7329}" destId="{B8069DBF-0835-43A7-996D-9C3E573A45FE}" srcOrd="0" destOrd="0" parTransId="{EFE414A3-D7F7-42EC-BFC7-E293FE226E05}" sibTransId="{822512E9-5024-4A8C-A3B3-CD0B7FA05BDD}"/>
    <dgm:cxn modelId="{07AC0B26-A69E-4A7E-B58B-7DDDE3687500}" type="presOf" srcId="{9A9BBB88-EBE0-4E95-89C8-81B66C5AA8F0}" destId="{9F50FF62-3C57-455C-91E5-E586AEBF56A4}" srcOrd="0" destOrd="0" presId="urn:microsoft.com/office/officeart/2005/8/layout/hierarchy5"/>
    <dgm:cxn modelId="{FE9F5379-C06F-45B1-81B7-CF5F9A672ACC}" type="presOf" srcId="{EFE414A3-D7F7-42EC-BFC7-E293FE226E05}" destId="{FF4C449E-D165-462C-97FA-800E06EC3FC2}" srcOrd="0" destOrd="0" presId="urn:microsoft.com/office/officeart/2005/8/layout/hierarchy5"/>
    <dgm:cxn modelId="{708661EC-92CB-429A-9073-101E95C18298}" type="presOf" srcId="{E8545430-5F54-43A0-A47E-8A0AFB395CD7}" destId="{6FE6FB95-839D-4690-A20D-F824372D9EAE}" srcOrd="1" destOrd="0" presId="urn:microsoft.com/office/officeart/2005/8/layout/hierarchy5"/>
    <dgm:cxn modelId="{57880755-A4B7-4D21-AFFD-CE8020F86B8C}" type="presOf" srcId="{B8069DBF-0835-43A7-996D-9C3E573A45FE}" destId="{4D4ED1D8-AD0C-4446-B38E-773809BA1574}" srcOrd="0" destOrd="0" presId="urn:microsoft.com/office/officeart/2005/8/layout/hierarchy5"/>
    <dgm:cxn modelId="{5579B976-B9D9-4CC2-B541-C0D28C554FA1}" type="presOf" srcId="{44E67401-D136-4B60-BA10-4835F9106C5B}" destId="{72FD8812-1165-45AF-9D48-BFEA20B723ED}" srcOrd="1" destOrd="0" presId="urn:microsoft.com/office/officeart/2005/8/layout/hierarchy5"/>
    <dgm:cxn modelId="{4427A28F-CE5F-4CAF-B38F-00DDD412F278}" type="presOf" srcId="{7D11D185-0AC8-4A68-83BD-196711243926}" destId="{3F3E1000-86FE-4C7D-8AAE-C18BC6F11968}" srcOrd="0" destOrd="0" presId="urn:microsoft.com/office/officeart/2005/8/layout/hierarchy5"/>
    <dgm:cxn modelId="{35D80D91-6264-4120-A3BF-283252530236}" type="presOf" srcId="{EFE414A3-D7F7-42EC-BFC7-E293FE226E05}" destId="{65B644A3-D0FD-493C-9D73-9AA34F4F608F}" srcOrd="1" destOrd="0" presId="urn:microsoft.com/office/officeart/2005/8/layout/hierarchy5"/>
    <dgm:cxn modelId="{5B440054-464D-40C8-B385-35D3D457D2C7}" srcId="{09B32448-474C-4DA7-9DC0-4F1455152680}" destId="{BC116CD0-7DB2-4143-8D6C-B171231F06F5}" srcOrd="0" destOrd="0" parTransId="{794B122E-E01C-4AE9-B5D4-2D1E1D54E2B3}" sibTransId="{FDDB8F29-A7C9-4080-BFE2-95CB6353365F}"/>
    <dgm:cxn modelId="{875BF000-231E-43CD-A8B7-7AABB950C373}" type="presOf" srcId="{B352BE23-F2B0-4EA8-B1B6-F338E80D47BA}" destId="{115A3BA6-0DE3-4C7E-BB97-E780511575BE}" srcOrd="1" destOrd="0" presId="urn:microsoft.com/office/officeart/2005/8/layout/hierarchy5"/>
    <dgm:cxn modelId="{4072F095-B3D2-40CB-B869-5CD47933F449}" type="presOf" srcId="{BC116CD0-7DB2-4143-8D6C-B171231F06F5}" destId="{3EA28D4A-2B8B-4FB0-8963-6EF10BF83243}" srcOrd="0" destOrd="0" presId="urn:microsoft.com/office/officeart/2005/8/layout/hierarchy5"/>
    <dgm:cxn modelId="{D770B7EE-97CD-48DC-9DC0-3CE922E7932F}" type="presOf" srcId="{E8545430-5F54-43A0-A47E-8A0AFB395CD7}" destId="{A164BD17-EE1D-495B-B62D-82FE5D7BB74F}" srcOrd="0" destOrd="0" presId="urn:microsoft.com/office/officeart/2005/8/layout/hierarchy5"/>
    <dgm:cxn modelId="{9374C207-1360-45C6-BF8E-CE7FC5029362}" type="presOf" srcId="{950A03E3-0706-4DF1-AF79-77F1603E7329}" destId="{BDC92265-F4FA-47EB-97FB-DDB23C933B4E}" srcOrd="0" destOrd="0" presId="urn:microsoft.com/office/officeart/2005/8/layout/hierarchy5"/>
    <dgm:cxn modelId="{08992A0B-9FA2-4EC2-86FC-4420C7959DD3}" type="presOf" srcId="{09B32448-474C-4DA7-9DC0-4F1455152680}" destId="{8A2ADC7A-4FAE-4BBC-BA8A-F4A7E45E861E}" srcOrd="0" destOrd="0" presId="urn:microsoft.com/office/officeart/2005/8/layout/hierarchy5"/>
    <dgm:cxn modelId="{C98B266D-8EE6-47DF-A140-E3E1117B0655}" srcId="{950A03E3-0706-4DF1-AF79-77F1603E7329}" destId="{9A9BBB88-EBE0-4E95-89C8-81B66C5AA8F0}" srcOrd="1" destOrd="0" parTransId="{7D11D185-0AC8-4A68-83BD-196711243926}" sibTransId="{348C9B69-700A-474C-A4BB-D2C5D6FE7504}"/>
    <dgm:cxn modelId="{DDEE793A-5027-410D-8081-7D4276EF6AE1}" srcId="{BC116CD0-7DB2-4143-8D6C-B171231F06F5}" destId="{950A03E3-0706-4DF1-AF79-77F1603E7329}" srcOrd="0" destOrd="0" parTransId="{44E67401-D136-4B60-BA10-4835F9106C5B}" sibTransId="{A18560C6-49C1-489B-9DC1-034ED820E427}"/>
    <dgm:cxn modelId="{A9DDF807-F383-4A01-8B41-6DE480BF1F12}" type="presOf" srcId="{B352BE23-F2B0-4EA8-B1B6-F338E80D47BA}" destId="{2CE42B74-660E-4996-A2A3-BBE934B700BD}" srcOrd="0" destOrd="0" presId="urn:microsoft.com/office/officeart/2005/8/layout/hierarchy5"/>
    <dgm:cxn modelId="{873FA276-0CC6-4863-941E-FF7C75E2F613}" type="presOf" srcId="{7C3235D0-0CDA-4CFB-BBB2-BF094585298C}" destId="{84B629A3-9D40-4FE2-BF0F-2BC73A306C48}" srcOrd="0" destOrd="0" presId="urn:microsoft.com/office/officeart/2005/8/layout/hierarchy5"/>
    <dgm:cxn modelId="{6593392A-D3A1-41A6-9116-32A5C27231A5}" srcId="{BC116CD0-7DB2-4143-8D6C-B171231F06F5}" destId="{224D4997-0815-40E8-BB27-CB93BAA53F3B}" srcOrd="1" destOrd="0" parTransId="{E8545430-5F54-43A0-A47E-8A0AFB395CD7}" sibTransId="{05C38091-AC53-41FF-AC05-E7DF0E6112B3}"/>
    <dgm:cxn modelId="{D86489E5-4DD3-4778-9975-AB3E34727EBD}" srcId="{224D4997-0815-40E8-BB27-CB93BAA53F3B}" destId="{7C3235D0-0CDA-4CFB-BBB2-BF094585298C}" srcOrd="0" destOrd="0" parTransId="{B352BE23-F2B0-4EA8-B1B6-F338E80D47BA}" sibTransId="{DAADDC01-2B41-4075-874B-39CFE85BBD25}"/>
    <dgm:cxn modelId="{2EF14AEB-4D57-47C7-83FB-C2302CBE362A}" type="presOf" srcId="{44E67401-D136-4B60-BA10-4835F9106C5B}" destId="{219AEA91-A824-4EC8-B564-F8F22AC3B6D4}" srcOrd="0" destOrd="0" presId="urn:microsoft.com/office/officeart/2005/8/layout/hierarchy5"/>
    <dgm:cxn modelId="{54BEB2B2-3C64-4A97-8473-4C5B10559BFC}" type="presOf" srcId="{7D11D185-0AC8-4A68-83BD-196711243926}" destId="{E0E60966-95BD-42EC-9C65-21468F54B146}" srcOrd="1" destOrd="0" presId="urn:microsoft.com/office/officeart/2005/8/layout/hierarchy5"/>
    <dgm:cxn modelId="{DE855D89-3E51-490A-BBC7-87ED1019450B}" type="presParOf" srcId="{8A2ADC7A-4FAE-4BBC-BA8A-F4A7E45E861E}" destId="{34749992-9EE5-408C-9E1B-715AE4F6EE0C}" srcOrd="0" destOrd="0" presId="urn:microsoft.com/office/officeart/2005/8/layout/hierarchy5"/>
    <dgm:cxn modelId="{EA0E3685-38BD-4B1B-9688-4394EC97C5EC}" type="presParOf" srcId="{34749992-9EE5-408C-9E1B-715AE4F6EE0C}" destId="{94B28CB8-4F18-433E-A123-8F41B283ADDE}" srcOrd="0" destOrd="0" presId="urn:microsoft.com/office/officeart/2005/8/layout/hierarchy5"/>
    <dgm:cxn modelId="{1818377E-364C-4915-9369-79CD28126E62}" type="presParOf" srcId="{94B28CB8-4F18-433E-A123-8F41B283ADDE}" destId="{F5B744A6-9DF4-4536-949D-9DD35F5DD689}" srcOrd="0" destOrd="0" presId="urn:microsoft.com/office/officeart/2005/8/layout/hierarchy5"/>
    <dgm:cxn modelId="{0282F584-5B98-47A4-B5E2-56B6FDC97D71}" type="presParOf" srcId="{F5B744A6-9DF4-4536-949D-9DD35F5DD689}" destId="{3EA28D4A-2B8B-4FB0-8963-6EF10BF83243}" srcOrd="0" destOrd="0" presId="urn:microsoft.com/office/officeart/2005/8/layout/hierarchy5"/>
    <dgm:cxn modelId="{8A099997-A873-477A-97B3-505692E5FD94}" type="presParOf" srcId="{F5B744A6-9DF4-4536-949D-9DD35F5DD689}" destId="{E1877601-0456-4791-803D-78D330039D3D}" srcOrd="1" destOrd="0" presId="urn:microsoft.com/office/officeart/2005/8/layout/hierarchy5"/>
    <dgm:cxn modelId="{A821FDEF-69F1-496D-9C09-811970553D04}" type="presParOf" srcId="{E1877601-0456-4791-803D-78D330039D3D}" destId="{219AEA91-A824-4EC8-B564-F8F22AC3B6D4}" srcOrd="0" destOrd="0" presId="urn:microsoft.com/office/officeart/2005/8/layout/hierarchy5"/>
    <dgm:cxn modelId="{2B6AE8AC-4386-4E12-BE13-6650B0DF2DA4}" type="presParOf" srcId="{219AEA91-A824-4EC8-B564-F8F22AC3B6D4}" destId="{72FD8812-1165-45AF-9D48-BFEA20B723ED}" srcOrd="0" destOrd="0" presId="urn:microsoft.com/office/officeart/2005/8/layout/hierarchy5"/>
    <dgm:cxn modelId="{2A110D2F-7860-4EE3-89AF-8F65F89ECA45}" type="presParOf" srcId="{E1877601-0456-4791-803D-78D330039D3D}" destId="{C8B9A0B1-7CF8-41F4-8892-8BF291E96B60}" srcOrd="1" destOrd="0" presId="urn:microsoft.com/office/officeart/2005/8/layout/hierarchy5"/>
    <dgm:cxn modelId="{E652AFC3-FBCB-45A5-92C4-4D0ECF92B07C}" type="presParOf" srcId="{C8B9A0B1-7CF8-41F4-8892-8BF291E96B60}" destId="{BDC92265-F4FA-47EB-97FB-DDB23C933B4E}" srcOrd="0" destOrd="0" presId="urn:microsoft.com/office/officeart/2005/8/layout/hierarchy5"/>
    <dgm:cxn modelId="{29C8E68D-83C5-4B25-9ADE-42D4393317FF}" type="presParOf" srcId="{C8B9A0B1-7CF8-41F4-8892-8BF291E96B60}" destId="{6A07D558-24D5-4189-AAE8-3DF353F30610}" srcOrd="1" destOrd="0" presId="urn:microsoft.com/office/officeart/2005/8/layout/hierarchy5"/>
    <dgm:cxn modelId="{04E9408C-635E-40D1-A055-E98DDF97A7D0}" type="presParOf" srcId="{6A07D558-24D5-4189-AAE8-3DF353F30610}" destId="{FF4C449E-D165-462C-97FA-800E06EC3FC2}" srcOrd="0" destOrd="0" presId="urn:microsoft.com/office/officeart/2005/8/layout/hierarchy5"/>
    <dgm:cxn modelId="{BC7AE2EB-66A6-4A3F-961F-E1EDD4C84E1B}" type="presParOf" srcId="{FF4C449E-D165-462C-97FA-800E06EC3FC2}" destId="{65B644A3-D0FD-493C-9D73-9AA34F4F608F}" srcOrd="0" destOrd="0" presId="urn:microsoft.com/office/officeart/2005/8/layout/hierarchy5"/>
    <dgm:cxn modelId="{46870C7A-92B2-4DC9-BEA7-05374E26272B}" type="presParOf" srcId="{6A07D558-24D5-4189-AAE8-3DF353F30610}" destId="{4C07381D-1806-4261-B726-A662317F98DE}" srcOrd="1" destOrd="0" presId="urn:microsoft.com/office/officeart/2005/8/layout/hierarchy5"/>
    <dgm:cxn modelId="{201C50B5-6C6E-4257-A56D-9CDEA1BD56E1}" type="presParOf" srcId="{4C07381D-1806-4261-B726-A662317F98DE}" destId="{4D4ED1D8-AD0C-4446-B38E-773809BA1574}" srcOrd="0" destOrd="0" presId="urn:microsoft.com/office/officeart/2005/8/layout/hierarchy5"/>
    <dgm:cxn modelId="{8F55CC3F-9FE1-4597-9B7F-848063286052}" type="presParOf" srcId="{4C07381D-1806-4261-B726-A662317F98DE}" destId="{2A6B7410-4385-43ED-BAC7-A3DE8C680CA5}" srcOrd="1" destOrd="0" presId="urn:microsoft.com/office/officeart/2005/8/layout/hierarchy5"/>
    <dgm:cxn modelId="{A508E68D-B319-4004-86BB-D1E07DCBAEB7}" type="presParOf" srcId="{6A07D558-24D5-4189-AAE8-3DF353F30610}" destId="{3F3E1000-86FE-4C7D-8AAE-C18BC6F11968}" srcOrd="2" destOrd="0" presId="urn:microsoft.com/office/officeart/2005/8/layout/hierarchy5"/>
    <dgm:cxn modelId="{D26318C9-33D6-4E86-B4D8-72B5A0D0CFDE}" type="presParOf" srcId="{3F3E1000-86FE-4C7D-8AAE-C18BC6F11968}" destId="{E0E60966-95BD-42EC-9C65-21468F54B146}" srcOrd="0" destOrd="0" presId="urn:microsoft.com/office/officeart/2005/8/layout/hierarchy5"/>
    <dgm:cxn modelId="{1DCDF1B2-4970-47D3-9E04-59C741AD5458}" type="presParOf" srcId="{6A07D558-24D5-4189-AAE8-3DF353F30610}" destId="{A5ADA44B-F715-4016-BB33-B53108C2EEA0}" srcOrd="3" destOrd="0" presId="urn:microsoft.com/office/officeart/2005/8/layout/hierarchy5"/>
    <dgm:cxn modelId="{173753C9-FCE9-450E-9D5C-43F674343AAD}" type="presParOf" srcId="{A5ADA44B-F715-4016-BB33-B53108C2EEA0}" destId="{9F50FF62-3C57-455C-91E5-E586AEBF56A4}" srcOrd="0" destOrd="0" presId="urn:microsoft.com/office/officeart/2005/8/layout/hierarchy5"/>
    <dgm:cxn modelId="{1A7925F0-45F2-49BB-9CFF-823E0933FFF4}" type="presParOf" srcId="{A5ADA44B-F715-4016-BB33-B53108C2EEA0}" destId="{1C1BEA95-D7C4-4578-8D34-6BEFA1781DF6}" srcOrd="1" destOrd="0" presId="urn:microsoft.com/office/officeart/2005/8/layout/hierarchy5"/>
    <dgm:cxn modelId="{CC1A92F0-C00F-43E5-B2D9-1EF87C6BB46B}" type="presParOf" srcId="{E1877601-0456-4791-803D-78D330039D3D}" destId="{A164BD17-EE1D-495B-B62D-82FE5D7BB74F}" srcOrd="2" destOrd="0" presId="urn:microsoft.com/office/officeart/2005/8/layout/hierarchy5"/>
    <dgm:cxn modelId="{DA81D3A9-80A0-4758-A8FF-6A29665B6C7F}" type="presParOf" srcId="{A164BD17-EE1D-495B-B62D-82FE5D7BB74F}" destId="{6FE6FB95-839D-4690-A20D-F824372D9EAE}" srcOrd="0" destOrd="0" presId="urn:microsoft.com/office/officeart/2005/8/layout/hierarchy5"/>
    <dgm:cxn modelId="{1483563B-F272-447F-8D0D-3303C4E2EE49}" type="presParOf" srcId="{E1877601-0456-4791-803D-78D330039D3D}" destId="{F57462C2-37CB-4B5D-81E0-A41ED5695C78}" srcOrd="3" destOrd="0" presId="urn:microsoft.com/office/officeart/2005/8/layout/hierarchy5"/>
    <dgm:cxn modelId="{EB4D3525-6A7F-4688-8192-5800C0A6569B}" type="presParOf" srcId="{F57462C2-37CB-4B5D-81E0-A41ED5695C78}" destId="{71922A5D-DB3B-4A5C-8FAE-C6E4935441DA}" srcOrd="0" destOrd="0" presId="urn:microsoft.com/office/officeart/2005/8/layout/hierarchy5"/>
    <dgm:cxn modelId="{8E75DAF2-CCA8-49C0-9850-DAF035F9B63D}" type="presParOf" srcId="{F57462C2-37CB-4B5D-81E0-A41ED5695C78}" destId="{E6AF51E7-9A0A-4EB3-8E5B-7810EBF23C16}" srcOrd="1" destOrd="0" presId="urn:microsoft.com/office/officeart/2005/8/layout/hierarchy5"/>
    <dgm:cxn modelId="{B6BFA9E3-000C-4859-B0AA-698ECB45F374}" type="presParOf" srcId="{E6AF51E7-9A0A-4EB3-8E5B-7810EBF23C16}" destId="{2CE42B74-660E-4996-A2A3-BBE934B700BD}" srcOrd="0" destOrd="0" presId="urn:microsoft.com/office/officeart/2005/8/layout/hierarchy5"/>
    <dgm:cxn modelId="{B316116C-9B2B-4857-9C12-07D36737263F}" type="presParOf" srcId="{2CE42B74-660E-4996-A2A3-BBE934B700BD}" destId="{115A3BA6-0DE3-4C7E-BB97-E780511575BE}" srcOrd="0" destOrd="0" presId="urn:microsoft.com/office/officeart/2005/8/layout/hierarchy5"/>
    <dgm:cxn modelId="{796FB0EB-8121-4694-9511-52199567FE8D}" type="presParOf" srcId="{E6AF51E7-9A0A-4EB3-8E5B-7810EBF23C16}" destId="{02BDEF61-A3F7-475B-BC5A-9A7F4039EFC1}" srcOrd="1" destOrd="0" presId="urn:microsoft.com/office/officeart/2005/8/layout/hierarchy5"/>
    <dgm:cxn modelId="{7C6EB33E-2DD4-43DA-B085-36A6A155942F}" type="presParOf" srcId="{02BDEF61-A3F7-475B-BC5A-9A7F4039EFC1}" destId="{84B629A3-9D40-4FE2-BF0F-2BC73A306C48}" srcOrd="0" destOrd="0" presId="urn:microsoft.com/office/officeart/2005/8/layout/hierarchy5"/>
    <dgm:cxn modelId="{063F77CA-C5BC-49D8-AD70-90A75E05D92D}" type="presParOf" srcId="{02BDEF61-A3F7-475B-BC5A-9A7F4039EFC1}" destId="{BD049DD0-4BF2-4F89-97FC-645A2E4A4CDB}" srcOrd="1" destOrd="0" presId="urn:microsoft.com/office/officeart/2005/8/layout/hierarchy5"/>
    <dgm:cxn modelId="{81FAE63F-9599-472A-8DCA-BFE7A5D154DF}" type="presParOf" srcId="{8A2ADC7A-4FAE-4BBC-BA8A-F4A7E45E861E}" destId="{646DBD35-0DFE-4E00-9D04-ED47551E8A56}" srcOrd="1" destOrd="0" presId="urn:microsoft.com/office/officeart/2005/8/layout/hierarchy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5">
  <dgm:title val=""/>
  <dgm:desc val=""/>
  <dgm:catLst>
    <dgm:cat type="hierarchy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</dgm:ptLst>
      <dgm:cxnLst>
        <dgm:cxn modelId="7" srcId="0" destId="1" srcOrd="0" destOrd="0"/>
        <dgm:cxn modelId="8" srcId="1" destId="2" srcOrd="0" destOrd="0"/>
        <dgm:cxn modelId="9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10" srcId="0" destId="4" srcOrd="1" destOrd="0"/>
        <dgm:cxn modelId="11" srcId="0" destId="5" srcOrd="2" destOrd="0"/>
        <dgm:cxn modelId="12" srcId="0" destId="6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3"/>
      </dgm:ptLst>
      <dgm:cxnLst>
        <dgm:cxn modelId="4" srcId="0" destId="1" srcOrd="0" destOrd="0"/>
        <dgm:cxn modelId="13" srcId="1" destId="11" srcOrd="0" destOrd="0"/>
        <dgm:cxn modelId="14" srcId="1" destId="12" srcOrd="1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  <dgm:pt modelId="4"/>
        <dgm:pt modelId="5"/>
        <dgm:pt modelId="6"/>
        <dgm:pt modelId="7"/>
      </dgm:ptLst>
      <dgm:cxnLst>
        <dgm:cxn modelId="8" srcId="0" destId="1" srcOrd="0" destOrd="0"/>
        <dgm:cxn modelId="9" srcId="1" destId="2" srcOrd="0" destOrd="0"/>
        <dgm:cxn modelId="10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  <dgm:cxn modelId="11" srcId="0" destId="4" srcOrd="1" destOrd="0"/>
        <dgm:cxn modelId="12" srcId="0" destId="5" srcOrd="2" destOrd="0"/>
        <dgm:cxn modelId="13" srcId="0" destId="6" srcOrd="3" destOrd="0"/>
        <dgm:cxn modelId="14" srcId="0" destId="7" srcOrd="4" destOrd="0"/>
      </dgm:cxnLst>
      <dgm:bg/>
      <dgm:whole/>
    </dgm:dataModel>
  </dgm:clrData>
  <dgm:layoutNode name="mainComposite">
    <dgm:varLst>
      <dgm:chPref val="1"/>
      <dgm:dir/>
      <dgm:animOne val="branch"/>
      <dgm:animLvl val="lvl"/>
      <dgm:resizeHandles val="exact"/>
    </dgm:varLst>
    <dgm:alg type="composite"/>
    <dgm:presOf/>
    <dgm:shape xmlns:r="http://schemas.openxmlformats.org/officeDocument/2006/relationships" r:blip="">
      <dgm:adjLst/>
    </dgm:shape>
    <dgm:choose name="Name0">
      <dgm:if name="Name1" axis="ch" ptType="node" func="cnt" op="gte" val="2">
        <dgm:choose name="Name2">
          <dgm:if name="Name3" func="var" arg="dir" op="equ" val="norm">
            <dgm:constrLst>
              <dgm:constr type="l" for="ch" forName="hierFlow"/>
              <dgm:constr type="t" for="ch" forName="hierFlow" refType="h" fact="0.3"/>
              <dgm:constr type="r" for="ch" forName="hierFlow" refType="w" fact="0.98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if>
          <dgm:else name="Name4">
            <dgm:constrLst>
              <dgm:constr type="l" for="ch" forName="hierFlow" refType="w" fact="0.02"/>
              <dgm:constr type="t" for="ch" forName="hierFlow" refType="h" fact="0.3"/>
              <dgm:constr type="r" for="ch" forName="hierFlow" refType="w"/>
              <dgm:constr type="b" for="ch" forName="hierFlow" refType="h" fact="0.96"/>
              <dgm:constr type="l" for="ch" forName="bgShapesFlow"/>
              <dgm:constr type="t" for="ch" forName="bgShapesFlow"/>
              <dgm:constr type="r" for="ch" forName="bgShapesFlow" refType="w"/>
              <dgm:constr type="b" for="ch" forName="bgShapesFlow" refType="h"/>
              <dgm:constr type="h" for="des" forName="level1Shape" refType="h"/>
              <dgm:constr type="w" for="des" forName="level1Shape" refType="h" refFor="des" refForName="level1Shape" fact="2"/>
              <dgm:constr type="w" for="des" forName="level2Shape" refType="w" refFor="des" refForName="level1Shape" op="equ"/>
              <dgm:constr type="h" for="des" forName="level2Shape" refType="h" refFor="des" refForName="level1Shape" op="equ"/>
              <dgm:constr type="sp" for="des" refType="w" refFor="des" refForName="level1Shape" op="equ" fact="0.4"/>
              <dgm:constr type="sibSp" for="des" forName="hierChild1" refType="h" refFor="des" refForName="level1Shape" op="equ" fact="0.15"/>
              <dgm:constr type="sibSp" for="des" forName="hierChild2" refType="sibSp" refFor="des" refForName="hierChild1" op="equ"/>
              <dgm:constr type="sibSp" for="des" forName="hierChild3" refType="sibSp" refFor="des" refForName="hierChild1" op="equ"/>
              <dgm:constr type="userA" for="des" refType="w" refFor="des" refForName="level1Shape" op="equ"/>
              <dgm:constr type="userB" for="des" refType="sp" refFor="des" op="equ"/>
              <dgm:constr type="w" for="des" forName="firstBuf" refType="w" refFor="des" refForName="level1Shape" fact="0.1"/>
            </dgm:constrLst>
          </dgm:else>
        </dgm:choose>
      </dgm:if>
      <dgm:else name="Name5">
        <dgm:constrLst>
          <dgm:constr type="l" for="ch" forName="hierFlow"/>
          <dgm:constr type="t" for="ch" forName="hierFlow"/>
          <dgm:constr type="r" for="ch" forName="hierFlow" refType="w"/>
          <dgm:constr type="b" for="ch" forName="hierFlow" refType="h"/>
          <dgm:constr type="l" for="ch" forName="bgShapesFlow"/>
          <dgm:constr type="t" for="ch" forName="bgShapesFlow"/>
          <dgm:constr type="r" for="ch" forName="bgShapesFlow" refType="w"/>
          <dgm:constr type="b" for="ch" forName="bgShapesFlow" refType="h"/>
          <dgm:constr type="h" for="des" forName="level1Shape" refType="h"/>
          <dgm:constr type="w" for="des" forName="level1Shape" refType="h" refFor="des" refForName="level1Shape" fact="2"/>
          <dgm:constr type="w" for="des" forName="level2Shape" refType="w" refFor="des" refForName="level1Shape" op="equ"/>
          <dgm:constr type="h" for="des" forName="level2Shape" refType="h" refFor="des" refForName="level1Shape" op="equ"/>
          <dgm:constr type="sp" for="des" refType="w" refFor="des" refForName="level1Shape" op="equ" fact="0.4"/>
          <dgm:constr type="sibSp" for="des" forName="hierChild1" refType="h" refFor="des" refForName="level1Shape" op="equ" fact="0.15"/>
          <dgm:constr type="sibSp" for="des" forName="hierChild2" refType="sibSp" refFor="des" refForName="hierChild1" op="equ"/>
          <dgm:constr type="sibSp" for="des" forName="hierChild3" refType="sibSp" refFor="des" refForName="hierChild1" op="equ"/>
          <dgm:constr type="userA" for="des" refType="w" refFor="des" refForName="level1Shape" op="equ"/>
          <dgm:constr type="userB" for="des" refType="sp" refFor="des" op="equ"/>
          <dgm:constr type="w" for="des" forName="firstBuf" refType="w" refFor="des" refForName="level1Shape" fact="0.1"/>
        </dgm:constrLst>
      </dgm:else>
    </dgm:choose>
    <dgm:ruleLst/>
    <dgm:layoutNode name="hierFlow">
      <dgm:choose name="Name6">
        <dgm:if name="Name7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  <dgm:param type="fallback" val="2D"/>
          </dgm:alg>
        </dgm:if>
        <dgm:else name="Name8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  <dgm:param type="fallback" val="2D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primFontSz" for="des" ptType="node" op="equ" val="65"/>
        <dgm:constr type="primFontSz" for="des" forName="connTx" op="equ" val="55"/>
        <dgm:constr type="primFontSz" for="des" forName="connTx" refType="primFontSz" refFor="des" refPtType="node" op="lte" fact="0.8"/>
      </dgm:constrLst>
      <dgm:ruleLst/>
      <dgm:choose name="Name9">
        <dgm:if name="Name10" axis="ch" ptType="node" func="cnt" op="gte" val="2">
          <dgm:layoutNode name="firstBuf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if>
        <dgm:else name="Name11"/>
      </dgm:choose>
      <dgm:layoutNode name="hierChild1">
        <dgm:varLst>
          <dgm:chPref val="1"/>
          <dgm:animOne val="branch"/>
          <dgm:animLvl val="lvl"/>
        </dgm:varLst>
        <dgm:choose name="Name12">
          <dgm:if name="Name13" func="var" arg="dir" op="equ" val="norm">
            <dgm:alg type="hierChild">
              <dgm:param type="linDir" val="fromT"/>
              <dgm:param type="chAlign" val="l"/>
            </dgm:alg>
          </dgm:if>
          <dgm:else name="Name14">
            <dgm:alg type="hierChild">
              <dgm:param type="linDir" val="fromT"/>
              <dgm:param type="ch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forEach name="Name15" axis="ch" cnt="3">
          <dgm:forEach name="Name16" axis="self" ptType="node">
            <dgm:layoutNode name="Name17">
              <dgm:choose name="Name18">
                <dgm:if name="Name19" func="var" arg="dir" op="equ" val="norm">
                  <dgm:alg type="hierRoot">
                    <dgm:param type="hierAlign" val="lCtrCh"/>
                  </dgm:alg>
                </dgm:if>
                <dgm:else name="Name20">
                  <dgm:alg type="hierRoot">
                    <dgm:param type="hierAlign" val="rCtrCh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constrLst/>
              <dgm:ruleLst/>
              <dgm:layoutNode name="level1Shape" styleLbl="node0">
                <dgm:varLst>
                  <dgm:chPref val="3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self"/>
                <dgm:constrLst>
                  <dgm:constr type="tMarg" refType="primFontSz" fact="0.05"/>
                  <dgm:constr type="bMarg" refType="primFontSz" fact="0.05"/>
                  <dgm:constr type="lMarg" refType="primFontSz" fact="0.05"/>
                  <dgm:constr type="rMarg" refType="primFontSz" fact="0.05"/>
                </dgm:constrLst>
                <dgm:ruleLst>
                  <dgm:rule type="primFontSz" val="5" fact="NaN" max="NaN"/>
                </dgm:ruleLst>
              </dgm:layoutNode>
              <dgm:layoutNode name="hierChild2">
                <dgm:choose name="Name21">
                  <dgm:if name="Name22" func="var" arg="dir" op="equ" val="norm">
                    <dgm:alg type="hierChild">
                      <dgm:param type="linDir" val="fromT"/>
                      <dgm:param type="chAlign" val="l"/>
                    </dgm:alg>
                  </dgm:if>
                  <dgm:else name="Name23">
                    <dgm:alg type="hierChild">
                      <dgm:param type="linDir" val="fromT"/>
                      <dgm:param type="ch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  <dgm:forEach name="repeat" axis="ch">
                  <dgm:forEach name="Name24" axis="self" ptType="parTrans" cnt="1">
                    <dgm:layoutNode name="Name25">
                      <dgm:choose name="Name26">
                        <dgm:if name="Name27" func="var" arg="dir" op="equ" val="norm">
                          <dgm:alg type="conn">
                            <dgm:param type="dim" val="1D"/>
                            <dgm:param type="begPts" val="midR"/>
                            <dgm:param type="endPts" val="midL"/>
                            <dgm:param type="endSty" val="noArr"/>
                          </dgm:alg>
                        </dgm:if>
                        <dgm:else name="Name28">
                          <dgm:alg type="conn">
                            <dgm:param type="dim" val="1D"/>
                            <dgm:param type="begPts" val="midL"/>
                            <dgm:param type="endPts" val="midR"/>
                            <dgm:param type="endSty" val="noArr"/>
                          </dgm:alg>
                        </dgm:else>
                      </dgm:choose>
                      <dgm:shape xmlns:r="http://schemas.openxmlformats.org/officeDocument/2006/relationships" type="conn" r:blip="">
                        <dgm:adjLst/>
                      </dgm:shape>
                      <dgm:presOf axis="self"/>
                      <dgm:constrLst>
                        <dgm:constr type="w" val="1"/>
                        <dgm:constr type="h" val="5"/>
                        <dgm:constr type="connDist"/>
                        <dgm:constr type="begPad"/>
                        <dgm:constr type="endPad"/>
                        <dgm:constr type="userA" for="ch" refType="connDist"/>
                      </dgm:constrLst>
                      <dgm:ruleLst/>
                      <dgm:layoutNode name="connTx">
                        <dgm:alg type="tx">
                          <dgm:param type="autoTxRot" val="grav"/>
                        </dgm:alg>
                        <dgm:shape xmlns:r="http://schemas.openxmlformats.org/officeDocument/2006/relationships" type="rect" r:blip="" hideGeom="1">
                          <dgm:adjLst/>
                        </dgm:shape>
                        <dgm:presOf axis="self"/>
                        <dgm:constrLst>
                          <dgm:constr type="userA"/>
                          <dgm:constr type="w" refType="userA" fact="0.05"/>
                          <dgm:constr type="h" refType="userA" fact="0.05"/>
                          <dgm:constr type="lMarg" val="1"/>
                          <dgm:constr type="rMarg" val="1"/>
                          <dgm:constr type="tMarg"/>
                          <dgm:constr type="bMarg"/>
                        </dgm:constrLst>
                        <dgm:ruleLst>
                          <dgm:rule type="h" val="NaN" fact="0.25" max="NaN"/>
                          <dgm:rule type="w" val="NaN" fact="0.8" max="NaN"/>
                          <dgm:rule type="primFontSz" val="5" fact="NaN" max="NaN"/>
                        </dgm:ruleLst>
                      </dgm:layoutNode>
                    </dgm:layoutNode>
                  </dgm:forEach>
                  <dgm:forEach name="Name29" axis="self" ptType="node">
                    <dgm:layoutNode name="Name30">
                      <dgm:choose name="Name31">
                        <dgm:if name="Name32" func="var" arg="dir" op="equ" val="norm">
                          <dgm:alg type="hierRoot">
                            <dgm:param type="hierAlign" val="lCtrCh"/>
                          </dgm:alg>
                        </dgm:if>
                        <dgm:else name="Name33">
                          <dgm:alg type="hierRoot">
                            <dgm:param type="hierAlign" val="rCtrCh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constrLst/>
                      <dgm:ruleLst/>
                      <dgm:layoutNode name="level2Shape">
                        <dgm:alg type="tx"/>
                        <dgm:shape xmlns:r="http://schemas.openxmlformats.org/officeDocument/2006/relationships" type="roundRect" r:blip="">
                          <dgm:adjLst>
                            <dgm:adj idx="1" val="0.1"/>
                          </dgm:adjLst>
                        </dgm:shape>
                        <dgm:presOf axis="self"/>
                        <dgm:constrLst>
                          <dgm:constr type="tMarg" refType="primFontSz" fact="0.05"/>
                          <dgm:constr type="bMarg" refType="primFontSz" fact="0.05"/>
                          <dgm:constr type="lMarg" refType="primFontSz" fact="0.05"/>
                          <dgm:constr type="rMarg" refType="primFontSz" fact="0.05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hierChild3">
                        <dgm:choose name="Name34">
                          <dgm:if name="Name35" func="var" arg="dir" op="equ" val="norm">
                            <dgm:alg type="hierChild">
                              <dgm:param type="linDir" val="fromT"/>
                              <dgm:param type="chAlign" val="l"/>
                            </dgm:alg>
                          </dgm:if>
                          <dgm:else name="Name36">
                            <dgm:alg type="hierChild">
                              <dgm:param type="linDir" val="fromT"/>
                              <dgm:param type="chAlign" val="r"/>
                            </dgm:alg>
                          </dgm:else>
                        </dgm:choose>
                        <dgm:shape xmlns:r="http://schemas.openxmlformats.org/officeDocument/2006/relationships" r:blip="">
                          <dgm:adjLst/>
                        </dgm:shape>
                        <dgm:presOf/>
                        <dgm:constrLst/>
                        <dgm:ruleLst/>
                        <dgm:forEach name="Name37" ref="repeat"/>
                      </dgm:layoutNode>
                    </dgm:layoutNode>
                  </dgm:forEach>
                </dgm:forEach>
              </dgm:layoutNode>
            </dgm:layoutNode>
          </dgm:forEach>
        </dgm:forEach>
      </dgm:layoutNode>
    </dgm:layoutNode>
    <dgm:layoutNode name="bgShapesFlow">
      <dgm:choose name="Name38">
        <dgm:if name="Name39" func="var" arg="dir" op="equ" val="norm">
          <dgm:alg type="lin">
            <dgm:param type="linDir" val="fromL"/>
            <dgm:param type="nodeVertAlign" val="mid"/>
            <dgm:param type="vertAlign" val="mid"/>
            <dgm:param type="nodeHorzAlign" val="l"/>
            <dgm:param type="horzAlign" val="l"/>
          </dgm:alg>
        </dgm:if>
        <dgm:else name="Name40">
          <dgm:alg type="lin">
            <dgm:param type="linDir" val="fromR"/>
            <dgm:param type="nodeVertAlign" val="mid"/>
            <dgm:param type="vertAlign" val="mid"/>
            <dgm:param type="nodeHorzAlign" val="r"/>
            <dgm:param type="horzAlign" val="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rectComp" refType="w"/>
        <dgm:constr type="h" for="ch" forName="rectComp" refType="h"/>
        <dgm:constr type="h" for="des" forName="bgRect" refType="h"/>
        <dgm:constr type="primFontSz" for="des" forName="bgRectTx" op="equ" val="65"/>
      </dgm:constrLst>
      <dgm:ruleLst/>
      <dgm:forEach name="Name41" axis="ch" ptType="node" st="2">
        <dgm:layoutNode name="rectComp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userA"/>
            <dgm:constr type="l" for="ch" forName="bgRect"/>
            <dgm:constr type="t" for="ch" forName="bgRect"/>
            <dgm:constr type="w" for="ch" forName="bgRect" refType="userA" fact="1.2"/>
            <dgm:constr type="l" for="ch" forName="bgRectTx"/>
            <dgm:constr type="t" for="ch" forName="bgRectTx"/>
            <dgm:constr type="h" for="ch" forName="bgRectTx" refType="h" refFor="ch" refForName="bgRect" fact="0.3"/>
            <dgm:constr type="w" for="ch" forName="bgRectTx" refType="w" refFor="ch" refForName="bgRect" op="equ"/>
          </dgm:constrLst>
          <dgm:ruleLst/>
          <dgm:layoutNode name="bgRect" styleLbl="bgShp">
            <dgm:alg type="sp"/>
            <dgm:shape xmlns:r="http://schemas.openxmlformats.org/officeDocument/2006/relationships" type="roundRect" r:blip="" zOrderOff="-999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bgRectTx" styleLbl="bgShp">
            <dgm:varLst>
              <dgm:bulletEnabled val="1"/>
            </dgm:varLst>
            <dgm:alg type="tx"/>
            <dgm:shape xmlns:r="http://schemas.openxmlformats.org/officeDocument/2006/relationships" type="rect" r:blip="" zOrderOff="-999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</dgm:layoutNode>
        <dgm:choose name="Name42">
          <dgm:if name="Name43" axis="self" ptType="node" func="revPos" op="gte" val="2">
            <dgm:layoutNode name="spComp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userA"/>
                <dgm:constr type="userB"/>
                <dgm:constr type="l" for="ch" forName="hSp"/>
                <dgm:constr type="t" for="ch" forName="hSp"/>
                <dgm:constr type="w" for="ch" forName="hSp" refType="userB"/>
                <dgm:constr type="wOff" for="ch" forName="hSp" refType="userA" fact="-0.2"/>
              </dgm:constrLst>
              <dgm:ruleLst/>
              <dgm:layoutNode name="hSp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44"/>
        </dgm:choos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0.48135</cdr:x>
      <cdr:y>0.27728</cdr:y>
    </cdr:from>
    <cdr:to>
      <cdr:x>0.61613</cdr:x>
      <cdr:y>0.36971</cdr:y>
    </cdr:to>
    <cdr:sp macro="" textlink="">
      <cdr:nvSpPr>
        <cdr:cNvPr id="2" name="CasellaDiTesto 1"/>
        <cdr:cNvSpPr txBox="1"/>
      </cdr:nvSpPr>
      <cdr:spPr>
        <a:xfrm xmlns:a="http://schemas.openxmlformats.org/drawingml/2006/main">
          <a:off x="3571900" y="1285884"/>
          <a:ext cx="1000132" cy="42862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it-IT" sz="2000" b="1" dirty="0" smtClean="0">
              <a:solidFill>
                <a:schemeClr val="tx1"/>
              </a:solidFill>
            </a:rPr>
            <a:t>VF</a:t>
          </a:r>
          <a:endParaRPr lang="it-IT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0.46188</cdr:x>
      <cdr:y>0.57058</cdr:y>
    </cdr:from>
    <cdr:to>
      <cdr:x>0.61592</cdr:x>
      <cdr:y>0.72462</cdr:y>
    </cdr:to>
    <cdr:sp macro="" textlink="">
      <cdr:nvSpPr>
        <cdr:cNvPr id="3" name="CasellaDiTesto 2"/>
        <cdr:cNvSpPr txBox="1"/>
      </cdr:nvSpPr>
      <cdr:spPr>
        <a:xfrm xmlns:a="http://schemas.openxmlformats.org/drawingml/2006/main">
          <a:off x="2051401" y="2646056"/>
          <a:ext cx="684154" cy="71435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it-IT" sz="2000" b="1" dirty="0" smtClean="0">
              <a:solidFill>
                <a:schemeClr val="tx1"/>
              </a:solidFill>
            </a:rPr>
            <a:t>VS</a:t>
          </a:r>
          <a:endParaRPr lang="it-IT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0.15384</cdr:x>
      <cdr:y>0.57058</cdr:y>
    </cdr:from>
    <cdr:to>
      <cdr:x>0.32713</cdr:x>
      <cdr:y>0.74003</cdr:y>
    </cdr:to>
    <cdr:sp macro="" textlink="">
      <cdr:nvSpPr>
        <cdr:cNvPr id="4" name="CasellaDiTesto 3"/>
        <cdr:cNvSpPr txBox="1"/>
      </cdr:nvSpPr>
      <cdr:spPr>
        <a:xfrm xmlns:a="http://schemas.openxmlformats.org/drawingml/2006/main">
          <a:off x="683249" y="2646056"/>
          <a:ext cx="769651" cy="7858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r>
            <a:rPr lang="it-IT" sz="2000" b="1" dirty="0" smtClean="0">
              <a:solidFill>
                <a:schemeClr val="tx1"/>
              </a:solidFill>
            </a:rPr>
            <a:t>VQI</a:t>
          </a:r>
          <a:endParaRPr lang="it-IT" sz="2000" b="1" dirty="0">
            <a:solidFill>
              <a:schemeClr val="tx1"/>
            </a:solidFill>
          </a:endParaRPr>
        </a:p>
      </cdr:txBody>
    </cdr:sp>
  </cdr:relSizeAnchor>
  <cdr:relSizeAnchor xmlns:cdr="http://schemas.openxmlformats.org/drawingml/2006/chartDrawing">
    <cdr:from>
      <cdr:x>0.17005</cdr:x>
      <cdr:y>0.24647</cdr:y>
    </cdr:from>
    <cdr:to>
      <cdr:x>0.40434</cdr:x>
      <cdr:y>0.43133</cdr:y>
    </cdr:to>
    <cdr:sp macro="" textlink="">
      <cdr:nvSpPr>
        <cdr:cNvPr id="5" name="CasellaDiTesto 4"/>
        <cdr:cNvSpPr txBox="1"/>
      </cdr:nvSpPr>
      <cdr:spPr>
        <a:xfrm xmlns:a="http://schemas.openxmlformats.org/drawingml/2006/main">
          <a:off x="755257" y="1142993"/>
          <a:ext cx="1040580" cy="85728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wrap="square" rtlCol="0"/>
        <a:lstStyle xmlns:a="http://schemas.openxmlformats.org/drawingml/2006/main"/>
        <a:p xmlns:a="http://schemas.openxmlformats.org/drawingml/2006/main">
          <a:endParaRPr lang="it-IT" sz="2000" b="1" dirty="0" smtClean="0"/>
        </a:p>
        <a:p xmlns:a="http://schemas.openxmlformats.org/drawingml/2006/main">
          <a:r>
            <a:rPr lang="it-IT" sz="2000" b="1" dirty="0" smtClean="0"/>
            <a:t>VPD</a:t>
          </a:r>
          <a:endParaRPr lang="it-IT" sz="2000" b="1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0.83714</cdr:x>
      <cdr:y>0</cdr:y>
    </cdr:from>
    <cdr:to>
      <cdr:x>1</cdr:x>
      <cdr:y>0.165</cdr:y>
    </cdr:to>
    <cdr:sp macro="" textlink="">
      <cdr:nvSpPr>
        <cdr:cNvPr id="2" name="Ovale 1"/>
        <cdr:cNvSpPr/>
      </cdr:nvSpPr>
      <cdr:spPr>
        <a:xfrm xmlns:a="http://schemas.openxmlformats.org/drawingml/2006/main">
          <a:off x="5486400" y="-261257"/>
          <a:ext cx="992777" cy="670560"/>
        </a:xfrm>
        <a:prstGeom xmlns:a="http://schemas.openxmlformats.org/drawingml/2006/main" prst="ellipse">
          <a:avLst/>
        </a:prstGeom>
        <a:gradFill xmlns:a="http://schemas.openxmlformats.org/drawingml/2006/main" rotWithShape="1">
          <a:gsLst>
            <a:gs pos="0">
              <a:srgbClr val="B9CA1A"/>
            </a:gs>
            <a:gs pos="100000">
              <a:srgbClr val="B9CA1A">
                <a:shade val="76000"/>
                <a:lumMod val="90000"/>
              </a:srgbClr>
            </a:gs>
          </a:gsLst>
          <a:lin ang="5400000" scaled="0"/>
        </a:gradFill>
        <a:ln xmlns:a="http://schemas.openxmlformats.org/drawingml/2006/main" w="9525" cap="flat" cmpd="sng" algn="ctr">
          <a:solidFill>
            <a:srgbClr val="B9CA1A"/>
          </a:solidFill>
          <a:prstDash val="solid"/>
        </a:ln>
        <a:effectLst xmlns:a="http://schemas.openxmlformats.org/drawingml/2006/main">
          <a:outerShdw blurRad="38100" dist="38100" dir="4800000" sx="98000" sy="98000" rotWithShape="0">
            <a:srgbClr val="000000">
              <a:alpha val="32000"/>
            </a:srgbClr>
          </a:outerShdw>
        </a:effectLst>
      </cdr:spPr>
      <cdr:style>
        <a:lnRef xmlns:a="http://schemas.openxmlformats.org/drawingml/2006/main" idx="1">
          <a:schemeClr val="accent6"/>
        </a:lnRef>
        <a:fillRef xmlns:a="http://schemas.openxmlformats.org/drawingml/2006/main" idx="3">
          <a:schemeClr val="accent6"/>
        </a:fillRef>
        <a:effectRef xmlns:a="http://schemas.openxmlformats.org/drawingml/2006/main" idx="2">
          <a:schemeClr val="accent6"/>
        </a:effectRef>
        <a:fontRef xmlns:a="http://schemas.openxmlformats.org/drawingml/2006/main" idx="minor">
          <a:schemeClr val="lt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en-US"/>
          </a:defPPr>
          <a:lvl1pPr marL="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1pPr>
          <a:lvl2pPr marL="4572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2pPr>
          <a:lvl3pPr marL="9144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3pPr>
          <a:lvl4pPr marL="13716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4pPr>
          <a:lvl5pPr marL="18288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5pPr>
          <a:lvl6pPr marL="22860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6pPr>
          <a:lvl7pPr marL="27432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7pPr>
          <a:lvl8pPr marL="32004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8pPr>
          <a:lvl9pPr marL="3657600" algn="l" defTabSz="914400" rtl="0" eaLnBrk="1" latinLnBrk="0" hangingPunct="1">
            <a:defRPr sz="1800" kern="1200">
              <a:solidFill>
                <a:sysClr val="window" lastClr="FFFFFF"/>
              </a:solidFill>
              <a:latin typeface="Franklin Gothic Book"/>
            </a:defRPr>
          </a:lvl9pPr>
        </a:lstStyle>
        <a:p xmlns:a="http://schemas.openxmlformats.org/drawingml/2006/main">
          <a:pPr algn="ctr"/>
          <a:r>
            <a:rPr lang="it-IT" b="1" dirty="0" smtClean="0">
              <a:solidFill>
                <a:srgbClr val="4D4D4D"/>
              </a:solidFill>
            </a:rPr>
            <a:t>SI</a:t>
          </a:r>
          <a:endParaRPr lang="it-IT" b="1" dirty="0">
            <a:solidFill>
              <a:srgbClr val="4D4D4D"/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3EC5CA-F315-493E-83F4-CB87610B02CC}" type="datetimeFigureOut">
              <a:rPr lang="it-IT" smtClean="0"/>
              <a:pPr/>
              <a:t>05/10/2021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DDE41F-966C-44DD-BE91-7C3D9CAA902A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55607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>
            <a:miter lim="800000"/>
            <a:headEnd/>
            <a:tailEnd/>
          </a:ln>
        </p:spPr>
        <p:txBody>
          <a:bodyPr/>
          <a:lstStyle/>
          <a:p>
            <a:fld id="{57729741-0A7F-4E58-917C-2D371E97E7EF}" type="slidenum">
              <a:rPr lang="en-US"/>
              <a:pPr/>
              <a:t>1</a:t>
            </a:fld>
            <a:endParaRPr lang="en-US"/>
          </a:p>
        </p:txBody>
      </p:sp>
      <p:sp>
        <p:nvSpPr>
          <p:cNvPr id="61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 smtClean="0"/>
          </a:p>
        </p:txBody>
      </p:sp>
    </p:spTree>
    <p:extLst>
      <p:ext uri="{BB962C8B-B14F-4D97-AF65-F5344CB8AC3E}">
        <p14:creationId xmlns:p14="http://schemas.microsoft.com/office/powerpoint/2010/main" val="2301664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04E9A852-48D5-4917-A804-9C3FBEDC1471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r>
              <a:rPr lang="en-US" smtClean="0"/>
              <a:t>rita bartolini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CF8A94-051B-4994-A9A0-FBE71BDBDE0C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362D2-85D8-467C-A5E6-D4F637D19DA6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- Centrato">
    <p:bg>
      <p:bgPr>
        <a:blipFill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Titolo Testo"/>
          <p:cNvSpPr txBox="1">
            <a:spLocks noGrp="1"/>
          </p:cNvSpPr>
          <p:nvPr>
            <p:ph type="title"/>
          </p:nvPr>
        </p:nvSpPr>
        <p:spPr>
          <a:xfrm>
            <a:off x="455414" y="2384227"/>
            <a:ext cx="8233172" cy="2080617"/>
          </a:xfrm>
          <a:prstGeom prst="rect">
            <a:avLst/>
          </a:prstGeom>
        </p:spPr>
        <p:txBody>
          <a:bodyPr lIns="64291" tIns="32146" rIns="64291" bIns="32146"/>
          <a:lstStyle>
            <a:lvl1pPr algn="ctr">
              <a:defRPr>
                <a:solidFill>
                  <a:srgbClr val="546056"/>
                </a:solidFill>
              </a:defRPr>
            </a:lvl1pPr>
          </a:lstStyle>
          <a:p>
            <a:r>
              <a:t>Titolo Testo</a:t>
            </a:r>
          </a:p>
        </p:txBody>
      </p:sp>
      <p:sp>
        <p:nvSpPr>
          <p:cNvPr id="43" name="Numero diapositiva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 lIns="64291" tIns="32146" rIns="64291" bIns="32146"/>
          <a:lstStyle/>
          <a:p>
            <a:fld id="{86CB4B4D-7CA3-9044-876B-883B54F8677D}" type="slidenum">
              <a:rPr/>
              <a:pPr/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5C0DEA-AEC8-4968-8A1F-1DE145D0050C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CED16A-A51F-4068-BD4A-7494758575B5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56887-33C7-480A-AD55-DC86FD228817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3F12-CB70-4517-B683-02B7AB97BD2B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728233-9E19-48CD-9B3B-C056AD1AE346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DC819-853F-4A51-B1E6-F878F6BEF87B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2A43755D-096A-4C54-B060-6AEC2804B9F3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r>
              <a:rPr lang="en-US" smtClean="0"/>
              <a:t>rita bartolini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961EBBDF-1D0E-4D43-975B-60086A0ECC49}" type="datetime1">
              <a:rPr lang="en-US" smtClean="0"/>
              <a:pPr/>
              <a:t>10/5/2021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r>
              <a:rPr lang="en-US" smtClean="0"/>
              <a:t>rita bartolini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651FC063-5EA9-49AF-AFAF-D68C9E82B23B}" type="slidenum">
              <a:rPr lang="en-US" smtClean="0"/>
              <a:pPr/>
              <a:t>‹N›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3C1F3B3-5690-4943-B110-287DEE40984A}" type="datetime1">
              <a:rPr lang="en-US" smtClean="0"/>
              <a:pPr/>
              <a:t>10/5/2021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r>
              <a:rPr lang="en-US" smtClean="0"/>
              <a:t>rita bartolini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651FC063-5EA9-49AF-AFAF-D68C9E82B23B}" type="slidenum">
              <a:rPr lang="en-US" smtClean="0"/>
              <a:pPr/>
              <a:t>‹N›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2.jpeg"/><Relationship Id="rId7" Type="http://schemas.openxmlformats.org/officeDocument/2006/relationships/image" Target="../media/image14.jpeg"/><Relationship Id="rId2" Type="http://schemas.openxmlformats.org/officeDocument/2006/relationships/hyperlink" Target="http://www.google.it/url?sa=i&amp;rct=j&amp;q=&amp;esrc=s&amp;source=images&amp;cd=&amp;cad=rja&amp;uact=8&amp;ved=0ahUKEwiMueSp8prLAhUBWxQKHUlvAmkQjRwIBw&amp;url=http://www.preludionoleggio.it/it/catalogo/13/vendita-post-noleggio/1026/vassoio-self-service&amp;psig=AFQjCNGqaYiaJVvo0uCc0-_48AuvvcDX7w&amp;ust=1456763805676833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google.it/url?sa=i&amp;rct=j&amp;q=&amp;esrc=s&amp;source=images&amp;cd=&amp;cad=rja&amp;uact=8&amp;ved=0ahUKEwi98KGf85rLAhVEaRQKHbmLDpcQjRwIBw&amp;url=http://www.unbocconetiralaltro2013.it/crostini-al-formaggio-con-pere-e-confettura-di-cipolle/&amp;bvm=bv.115339255,d.bGg&amp;psig=AFQjCNFxwL43JRG0pZj4CJvvEhXG4Pkejg&amp;ust=1456764072457306" TargetMode="External"/><Relationship Id="rId5" Type="http://schemas.openxmlformats.org/officeDocument/2006/relationships/image" Target="../media/image13.jpeg"/><Relationship Id="rId4" Type="http://schemas.openxmlformats.org/officeDocument/2006/relationships/hyperlink" Target="http://www.gallucci.it/wp-content/uploads/2013/01/tartine1.jpg" TargetMode="Externa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apps.who.int/iris/bitstream/handle/10665/43737/9789241547321_eng.pdf;jsessionid=E6D11C3C656B1C28306325B03CF3DCA4?sequence=1" TargetMode="Externa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5"/>
          <p:cNvSpPr>
            <a:spLocks noGrp="1" noChangeArrowheads="1"/>
          </p:cNvSpPr>
          <p:nvPr>
            <p:ph type="ctrTitle"/>
          </p:nvPr>
        </p:nvSpPr>
        <p:spPr>
          <a:xfrm>
            <a:off x="3074126" y="3222983"/>
            <a:ext cx="5076056" cy="7620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it-IT" sz="4000" b="1" dirty="0" smtClean="0">
                <a:solidFill>
                  <a:schemeClr val="accent1">
                    <a:lumMod val="50000"/>
                  </a:schemeClr>
                </a:solidFill>
              </a:rPr>
              <a:t>MOLTENO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2700" b="1" dirty="0" smtClean="0">
                <a:solidFill>
                  <a:schemeClr val="accent1">
                    <a:lumMod val="50000"/>
                  </a:schemeClr>
                </a:solidFill>
              </a:rPr>
              <a:t>5 OTTOBRE 2021</a:t>
            </a:r>
            <a: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  <a:t/>
            </a:r>
            <a:br>
              <a:rPr lang="it-IT" sz="3200" b="1" dirty="0" smtClean="0">
                <a:solidFill>
                  <a:schemeClr val="accent1">
                    <a:lumMod val="50000"/>
                  </a:schemeClr>
                </a:solidFill>
              </a:rPr>
            </a:br>
            <a:r>
              <a:rPr lang="it-IT" sz="4400" b="1" dirty="0" smtClean="0">
                <a:solidFill>
                  <a:schemeClr val="accent1">
                    <a:lumMod val="50000"/>
                  </a:schemeClr>
                </a:solidFill>
              </a:rPr>
              <a:t>VALUTAZIONE</a:t>
            </a:r>
            <a:endParaRPr lang="ru-RU" sz="44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2051720" y="47667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000" b="1" dirty="0" smtClean="0">
                <a:solidFill>
                  <a:srgbClr val="4D4D4D"/>
                </a:solidFill>
              </a:rPr>
              <a:t>BES</a:t>
            </a:r>
            <a:endParaRPr lang="it-IT" sz="4000" b="1" dirty="0">
              <a:solidFill>
                <a:srgbClr val="4D4D4D"/>
              </a:solidFill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106258" y="1421485"/>
            <a:ext cx="2455548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BISOGNO FORTE</a:t>
            </a:r>
            <a:endParaRPr lang="it-IT" sz="2000" b="1" dirty="0"/>
          </a:p>
        </p:txBody>
      </p:sp>
      <p:sp>
        <p:nvSpPr>
          <p:cNvPr id="4" name="CasellaDiTesto 3"/>
          <p:cNvSpPr txBox="1"/>
          <p:nvPr/>
        </p:nvSpPr>
        <p:spPr>
          <a:xfrm>
            <a:off x="5660571" y="1447611"/>
            <a:ext cx="2629989" cy="40011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000" b="1" dirty="0" smtClean="0"/>
              <a:t>BISOGNO DEBOLE</a:t>
            </a:r>
            <a:endParaRPr lang="it-IT" sz="2000" b="1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2168435" y="2996952"/>
            <a:ext cx="48942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ICF</a:t>
            </a:r>
          </a:p>
          <a:p>
            <a:pPr algn="ctr"/>
            <a:r>
              <a:rPr lang="it-IT" sz="2800" b="1" dirty="0" smtClean="0"/>
              <a:t>SISTEMA PERSONA</a:t>
            </a:r>
            <a:endParaRPr lang="it-IT" sz="2800" b="1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79512" y="44371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FUNZIONAMENTO</a:t>
            </a:r>
            <a:endParaRPr lang="it-IT" sz="2800" b="1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4716016" y="4437112"/>
            <a:ext cx="41044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/>
              <a:t>CLASSIFICAZIONE</a:t>
            </a:r>
            <a:endParaRPr lang="it-IT" sz="2800" b="1" dirty="0"/>
          </a:p>
        </p:txBody>
      </p:sp>
      <p:cxnSp>
        <p:nvCxnSpPr>
          <p:cNvPr id="10" name="Connettore 1 9"/>
          <p:cNvCxnSpPr/>
          <p:nvPr/>
        </p:nvCxnSpPr>
        <p:spPr>
          <a:xfrm>
            <a:off x="5940152" y="3933056"/>
            <a:ext cx="2160240" cy="180020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ttore 1 10"/>
          <p:cNvCxnSpPr/>
          <p:nvPr/>
        </p:nvCxnSpPr>
        <p:spPr>
          <a:xfrm flipH="1">
            <a:off x="6228184" y="3501008"/>
            <a:ext cx="1656184" cy="2232248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Segnaposto numero diapositiva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12B73C-2529-4C30-A4BF-3E3BE2682C1A}" type="slidenum">
              <a:rPr lang="it-IT" smtClean="0"/>
              <a:pPr/>
              <a:t>10</a:t>
            </a:fld>
            <a:endParaRPr lang="it-IT"/>
          </a:p>
        </p:txBody>
      </p:sp>
      <p:sp>
        <p:nvSpPr>
          <p:cNvPr id="15" name="Segnaposto piè di pagina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16" name="CasellaDiTesto 15"/>
          <p:cNvSpPr txBox="1"/>
          <p:nvPr/>
        </p:nvSpPr>
        <p:spPr>
          <a:xfrm>
            <a:off x="3203848" y="2348880"/>
            <a:ext cx="2880320" cy="461665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chemeClr val="tx1"/>
                </a:solidFill>
              </a:rPr>
              <a:t>BISOGNO</a:t>
            </a:r>
            <a:endParaRPr lang="it-IT" sz="2400" b="1" dirty="0">
              <a:solidFill>
                <a:schemeClr val="tx1"/>
              </a:solidFill>
            </a:endParaRPr>
          </a:p>
        </p:txBody>
      </p:sp>
      <p:sp>
        <p:nvSpPr>
          <p:cNvPr id="13" name="CasellaDiTesto 12"/>
          <p:cNvSpPr txBox="1"/>
          <p:nvPr/>
        </p:nvSpPr>
        <p:spPr>
          <a:xfrm>
            <a:off x="3944983" y="1175657"/>
            <a:ext cx="12453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4800" b="1" dirty="0" smtClean="0">
                <a:solidFill>
                  <a:srgbClr val="4D4D4D"/>
                </a:solidFill>
              </a:rPr>
              <a:t>≠</a:t>
            </a:r>
            <a:endParaRPr lang="it-IT" sz="4800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numero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11</a:t>
            </a:fld>
            <a:endParaRPr lang="it-IT"/>
          </a:p>
        </p:txBody>
      </p:sp>
      <p:graphicFrame>
        <p:nvGraphicFramePr>
          <p:cNvPr id="5" name="Diagramma 4"/>
          <p:cNvGraphicFramePr/>
          <p:nvPr/>
        </p:nvGraphicFramePr>
        <p:xfrm>
          <a:off x="853440" y="1027611"/>
          <a:ext cx="7489372" cy="44587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7" name="Connettore 1 6"/>
          <p:cNvCxnSpPr/>
          <p:nvPr/>
        </p:nvCxnSpPr>
        <p:spPr>
          <a:xfrm rot="5400000">
            <a:off x="7929586" y="2285992"/>
            <a:ext cx="285752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P</a:t>
            </a:r>
            <a:r>
              <a:rPr lang="it-IT" sz="9600" b="1" dirty="0" smtClean="0">
                <a:solidFill>
                  <a:schemeClr val="tx1"/>
                </a:solidFill>
              </a:rPr>
              <a:t>E</a:t>
            </a:r>
            <a:r>
              <a:rPr lang="it-IT" b="1" dirty="0" smtClean="0">
                <a:solidFill>
                  <a:schemeClr val="accent5">
                    <a:lumMod val="75000"/>
                  </a:schemeClr>
                </a:solidFill>
              </a:rPr>
              <a:t>I</a:t>
            </a:r>
            <a:endParaRPr lang="it-IT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12</a:t>
            </a:fld>
            <a:endParaRPr lang="it-IT"/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31" y="817582"/>
            <a:ext cx="7515498" cy="845755"/>
          </a:xfrm>
        </p:spPr>
        <p:txBody>
          <a:bodyPr>
            <a:normAutofit/>
          </a:bodyPr>
          <a:lstStyle/>
          <a:p>
            <a:r>
              <a:rPr lang="it-IT" sz="2400" b="1" dirty="0" smtClean="0">
                <a:latin typeface="Calibri" pitchFamily="34" charset="0"/>
              </a:rPr>
              <a:t>COSA SIGNIFICA LAVORARE PER COMPETENZE</a:t>
            </a:r>
            <a:endParaRPr lang="it-IT" sz="2400" b="1" dirty="0">
              <a:latin typeface="Calibri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568-87DA-4C6F-813C-B3FD74163184}" type="slidenum">
              <a:rPr lang="it-IT" smtClean="0"/>
              <a:pPr/>
              <a:t>13</a:t>
            </a:fld>
            <a:endParaRPr lang="it-IT"/>
          </a:p>
        </p:txBody>
      </p:sp>
      <p:sp>
        <p:nvSpPr>
          <p:cNvPr id="7" name="Segnaposto contenuto 6"/>
          <p:cNvSpPr>
            <a:spLocks noGrp="1"/>
          </p:cNvSpPr>
          <p:nvPr>
            <p:ph idx="1"/>
          </p:nvPr>
        </p:nvSpPr>
        <p:spPr>
          <a:xfrm>
            <a:off x="1053737" y="1846217"/>
            <a:ext cx="7280365" cy="3876852"/>
          </a:xfrm>
        </p:spPr>
        <p:txBody>
          <a:bodyPr>
            <a:normAutofit fontScale="92500" lnSpcReduction="20000"/>
          </a:bodyPr>
          <a:lstStyle/>
          <a:p>
            <a:r>
              <a:rPr lang="it-IT" sz="2400" b="1" u="sng" dirty="0" smtClean="0">
                <a:latin typeface="Calibri" pitchFamily="34" charset="0"/>
              </a:rPr>
              <a:t>Centralità</a:t>
            </a:r>
            <a:r>
              <a:rPr lang="it-IT" sz="2400" b="1" dirty="0" smtClean="0">
                <a:latin typeface="Calibri" pitchFamily="34" charset="0"/>
              </a:rPr>
              <a:t> dell’alunno e </a:t>
            </a:r>
            <a:r>
              <a:rPr lang="it-IT" sz="2400" b="1" u="sng" dirty="0" smtClean="0">
                <a:latin typeface="Calibri" pitchFamily="34" charset="0"/>
              </a:rPr>
              <a:t>decentramento</a:t>
            </a:r>
            <a:r>
              <a:rPr lang="it-IT" sz="2400" b="1" dirty="0" smtClean="0">
                <a:latin typeface="Calibri" pitchFamily="34" charset="0"/>
              </a:rPr>
              <a:t> dell’adulto</a:t>
            </a:r>
          </a:p>
          <a:p>
            <a:pPr>
              <a:buNone/>
            </a:pPr>
            <a:endParaRPr lang="it-IT" sz="2400" b="1" dirty="0" smtClean="0">
              <a:latin typeface="Calibri" pitchFamily="34" charset="0"/>
            </a:endParaRPr>
          </a:p>
          <a:p>
            <a:r>
              <a:rPr lang="it-IT" sz="2400" b="1" u="sng" dirty="0" smtClean="0">
                <a:latin typeface="Calibri" pitchFamily="34" charset="0"/>
              </a:rPr>
              <a:t>Attivazione simultanea integrata di più risorse </a:t>
            </a:r>
            <a:endParaRPr lang="it-IT" b="1" dirty="0" smtClean="0">
              <a:latin typeface="Calibri" pitchFamily="34" charset="0"/>
            </a:endParaRPr>
          </a:p>
          <a:p>
            <a:pPr>
              <a:buNone/>
            </a:pPr>
            <a:r>
              <a:rPr lang="it-IT" sz="2400" b="1" dirty="0" smtClean="0">
                <a:latin typeface="Calibri" pitchFamily="34" charset="0"/>
              </a:rPr>
              <a:t>		intelligenze multiple: capacità; abilità operative; 	abilità rappresentative; conoscenze; ...</a:t>
            </a:r>
          </a:p>
          <a:p>
            <a:pPr>
              <a:buNone/>
            </a:pPr>
            <a:endParaRPr lang="it-IT" sz="2400" b="1" dirty="0" smtClean="0">
              <a:latin typeface="Calibri" pitchFamily="34" charset="0"/>
            </a:endParaRPr>
          </a:p>
          <a:p>
            <a:r>
              <a:rPr lang="it-IT" sz="2400" b="1" u="sng" dirty="0" smtClean="0">
                <a:latin typeface="Calibri" pitchFamily="34" charset="0"/>
              </a:rPr>
              <a:t>Esercizio diretto della competenza attesa </a:t>
            </a:r>
            <a:endParaRPr lang="it-IT" b="1" dirty="0" smtClean="0">
              <a:latin typeface="Calibri" pitchFamily="34" charset="0"/>
            </a:endParaRPr>
          </a:p>
          <a:p>
            <a:pPr>
              <a:buNone/>
            </a:pPr>
            <a:r>
              <a:rPr lang="it-IT" sz="2400" b="1" dirty="0" smtClean="0">
                <a:latin typeface="Calibri" pitchFamily="34" charset="0"/>
              </a:rPr>
              <a:t>		es. ASCOLTO: attività che lo richiedano</a:t>
            </a:r>
          </a:p>
          <a:p>
            <a:endParaRPr lang="it-IT" sz="2400" b="1" dirty="0">
              <a:latin typeface="Calibri" pitchFamily="34" charset="0"/>
            </a:endParaRPr>
          </a:p>
          <a:p>
            <a:r>
              <a:rPr lang="it-IT" sz="2400" b="1" u="sng" dirty="0" smtClean="0">
                <a:latin typeface="Calibri" pitchFamily="34" charset="0"/>
              </a:rPr>
              <a:t>Significatività</a:t>
            </a:r>
            <a:r>
              <a:rPr lang="it-IT" sz="2400" b="1" dirty="0" smtClean="0">
                <a:latin typeface="Calibri" pitchFamily="34" charset="0"/>
              </a:rPr>
              <a:t> delle proposte sempre in riferimento al </a:t>
            </a:r>
            <a:r>
              <a:rPr lang="it-IT" b="1" dirty="0" smtClean="0">
                <a:latin typeface="Calibri" pitchFamily="34" charset="0"/>
              </a:rPr>
              <a:t>PEI  dell’alunno</a:t>
            </a:r>
            <a:endParaRPr lang="it-IT" sz="2400" b="1" dirty="0" smtClean="0">
              <a:latin typeface="Calibri" pitchFamily="34" charset="0"/>
            </a:endParaRPr>
          </a:p>
          <a:p>
            <a:endParaRPr lang="it-IT" sz="18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it-IT" sz="18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2800" b="1" dirty="0" smtClean="0">
                <a:latin typeface="Calibri" pitchFamily="34" charset="0"/>
              </a:rPr>
              <a:t>QUALI SONO LE COMPETENZE CHIAVE</a:t>
            </a:r>
            <a:endParaRPr lang="it-IT" sz="2800" b="1" dirty="0">
              <a:latin typeface="Calibri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568-87DA-4C6F-813C-B3FD74163184}" type="slidenum">
              <a:rPr lang="it-IT" smtClean="0"/>
              <a:pPr/>
              <a:t>14</a:t>
            </a:fld>
            <a:endParaRPr lang="it-IT"/>
          </a:p>
        </p:txBody>
      </p:sp>
      <p:sp>
        <p:nvSpPr>
          <p:cNvPr id="6" name="Rettangolo arrotondato 5"/>
          <p:cNvSpPr/>
          <p:nvPr/>
        </p:nvSpPr>
        <p:spPr>
          <a:xfrm>
            <a:off x="857224" y="1933302"/>
            <a:ext cx="7286676" cy="638441"/>
          </a:xfrm>
          <a:prstGeom prst="round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  <a:latin typeface="Calibri" pitchFamily="34" charset="0"/>
              </a:rPr>
              <a:t>QUELLE CHE REALIZZANO IL SÉ DELLA PERSONA TRA PERSONE</a:t>
            </a:r>
            <a:endParaRPr lang="it-IT" b="1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8" name="Freccia in giù 7"/>
          <p:cNvSpPr/>
          <p:nvPr/>
        </p:nvSpPr>
        <p:spPr>
          <a:xfrm>
            <a:off x="4143372" y="2714620"/>
            <a:ext cx="714380" cy="785818"/>
          </a:xfrm>
          <a:prstGeom prst="down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9" name="CasellaDiTesto 8"/>
          <p:cNvSpPr txBox="1"/>
          <p:nvPr/>
        </p:nvSpPr>
        <p:spPr>
          <a:xfrm>
            <a:off x="1480458" y="3643314"/>
            <a:ext cx="603504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dirty="0" smtClean="0">
                <a:solidFill>
                  <a:srgbClr val="4D4D4D"/>
                </a:solidFill>
                <a:latin typeface="Calibri" pitchFamily="34" charset="0"/>
              </a:rPr>
              <a:t>OVVERO UN CITTADINO </a:t>
            </a:r>
            <a:r>
              <a:rPr lang="it-IT" sz="3200" b="1" dirty="0" smtClean="0">
                <a:solidFill>
                  <a:srgbClr val="4D4D4D"/>
                </a:solidFill>
                <a:latin typeface="Calibri" pitchFamily="34" charset="0"/>
              </a:rPr>
              <a:t>ATTIVO</a:t>
            </a:r>
            <a:r>
              <a:rPr lang="it-IT" sz="2400" b="1" dirty="0" smtClean="0">
                <a:solidFill>
                  <a:srgbClr val="4D4D4D"/>
                </a:solidFill>
                <a:latin typeface="Calibri" pitchFamily="34" charset="0"/>
              </a:rPr>
              <a:t> E </a:t>
            </a:r>
            <a:r>
              <a:rPr lang="it-IT" sz="3200" b="1" dirty="0" smtClean="0">
                <a:solidFill>
                  <a:srgbClr val="4D4D4D"/>
                </a:solidFill>
                <a:latin typeface="Calibri" pitchFamily="34" charset="0"/>
              </a:rPr>
              <a:t>INCLUSO</a:t>
            </a:r>
            <a:r>
              <a:rPr lang="it-IT" sz="2400" b="1" dirty="0" smtClean="0">
                <a:solidFill>
                  <a:srgbClr val="4D4D4D"/>
                </a:solidFill>
                <a:latin typeface="Calibri" pitchFamily="34" charset="0"/>
              </a:rPr>
              <a:t> SOCIALMENTE</a:t>
            </a:r>
            <a:endParaRPr lang="it-IT" sz="2400" b="1" dirty="0">
              <a:solidFill>
                <a:srgbClr val="4D4D4D"/>
              </a:solidFill>
              <a:latin typeface="Calibri" pitchFamily="34" charset="0"/>
            </a:endParaRPr>
          </a:p>
        </p:txBody>
      </p:sp>
      <p:sp>
        <p:nvSpPr>
          <p:cNvPr id="10" name="Ovale 9"/>
          <p:cNvSpPr/>
          <p:nvPr/>
        </p:nvSpPr>
        <p:spPr>
          <a:xfrm>
            <a:off x="3000364" y="4728754"/>
            <a:ext cx="3143272" cy="986261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  <a:latin typeface="Calibri" pitchFamily="34" charset="0"/>
              </a:rPr>
              <a:t>MOBILITÀ E INTEGRAZIONE DELLA COMPETENZA</a:t>
            </a:r>
            <a:endParaRPr lang="it-IT" b="1" dirty="0">
              <a:solidFill>
                <a:srgbClr val="4D4D4D"/>
              </a:solidFill>
              <a:latin typeface="Calibri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62149" y="817583"/>
            <a:ext cx="7515497" cy="950258"/>
          </a:xfrm>
        </p:spPr>
        <p:txBody>
          <a:bodyPr>
            <a:normAutofit/>
          </a:bodyPr>
          <a:lstStyle/>
          <a:p>
            <a:r>
              <a:rPr lang="it-IT" sz="2800" b="1" dirty="0" smtClean="0">
                <a:solidFill>
                  <a:srgbClr val="4D4D4D"/>
                </a:solidFill>
              </a:rPr>
              <a:t>DA COSA È MOBILITATA LA COMPETENZA?</a:t>
            </a:r>
            <a:endParaRPr lang="it-IT" sz="2800" b="1" dirty="0">
              <a:solidFill>
                <a:srgbClr val="4D4D4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2149" y="1959429"/>
            <a:ext cx="7480661" cy="3763640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it-IT" sz="2400" dirty="0" smtClean="0">
                <a:solidFill>
                  <a:srgbClr val="4D4D4D"/>
                </a:solidFill>
                <a:latin typeface="+mj-lt"/>
              </a:rPr>
              <a:t>DALLE RISORSE PERSONALI ATTIVATE, USATE, INDIRIZZATE E INVESTITE DAVANTI A UN </a:t>
            </a:r>
            <a:r>
              <a:rPr lang="it-IT" sz="2400" b="1" u="sng" dirty="0" smtClean="0">
                <a:solidFill>
                  <a:srgbClr val="4D4D4D"/>
                </a:solidFill>
                <a:latin typeface="+mj-lt"/>
              </a:rPr>
              <a:t>PROBLEMA </a:t>
            </a:r>
            <a:r>
              <a:rPr lang="it-IT" sz="2400" dirty="0" smtClean="0">
                <a:solidFill>
                  <a:srgbClr val="4D4D4D"/>
                </a:solidFill>
                <a:latin typeface="+mj-lt"/>
              </a:rPr>
              <a:t>(= esistenza)</a:t>
            </a:r>
            <a:endParaRPr lang="it-IT" sz="2400" b="1" u="sng" dirty="0" smtClean="0">
              <a:solidFill>
                <a:srgbClr val="4D4D4D"/>
              </a:solidFill>
              <a:latin typeface="+mj-lt"/>
            </a:endParaRPr>
          </a:p>
          <a:p>
            <a:pPr algn="ctr">
              <a:buNone/>
            </a:pPr>
            <a:endParaRPr lang="it-IT" sz="2400" b="1" dirty="0" smtClean="0">
              <a:solidFill>
                <a:srgbClr val="4D4D4D"/>
              </a:solidFill>
              <a:latin typeface="+mj-lt"/>
            </a:endParaRPr>
          </a:p>
          <a:p>
            <a:r>
              <a:rPr lang="it-IT" sz="2400" b="1" dirty="0" smtClean="0">
                <a:solidFill>
                  <a:srgbClr val="4D4D4D"/>
                </a:solidFill>
                <a:latin typeface="+mj-lt"/>
              </a:rPr>
              <a:t>Capacità </a:t>
            </a:r>
            <a:r>
              <a:rPr lang="it-IT" sz="3600" b="1" u="sng" dirty="0" smtClean="0">
                <a:solidFill>
                  <a:srgbClr val="4D4D4D"/>
                </a:solidFill>
                <a:latin typeface="+mj-lt"/>
              </a:rPr>
              <a:t>cognitive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+mj-lt"/>
              </a:rPr>
              <a:t>Capacità </a:t>
            </a:r>
            <a:r>
              <a:rPr lang="it-IT" sz="3600" b="1" u="sng" dirty="0" err="1" smtClean="0">
                <a:solidFill>
                  <a:srgbClr val="4D4D4D"/>
                </a:solidFill>
                <a:latin typeface="+mj-lt"/>
              </a:rPr>
              <a:t>metacognitive</a:t>
            </a:r>
            <a:endParaRPr lang="it-IT" sz="3600" b="1" u="sng" dirty="0" smtClean="0">
              <a:solidFill>
                <a:srgbClr val="4D4D4D"/>
              </a:solidFill>
              <a:latin typeface="+mj-lt"/>
            </a:endParaRPr>
          </a:p>
          <a:p>
            <a:r>
              <a:rPr lang="it-IT" sz="2400" b="1" dirty="0" smtClean="0">
                <a:solidFill>
                  <a:srgbClr val="4D4D4D"/>
                </a:solidFill>
                <a:latin typeface="+mj-lt"/>
              </a:rPr>
              <a:t>Capacità emotivo </a:t>
            </a:r>
            <a:r>
              <a:rPr lang="it-IT" sz="3600" b="1" u="sng" dirty="0" smtClean="0">
                <a:solidFill>
                  <a:srgbClr val="4D4D4D"/>
                </a:solidFill>
                <a:latin typeface="+mj-lt"/>
              </a:rPr>
              <a:t>affettivo </a:t>
            </a:r>
            <a:r>
              <a:rPr lang="it-IT" sz="3600" b="1" u="sng" dirty="0" err="1" smtClean="0">
                <a:solidFill>
                  <a:srgbClr val="4D4D4D"/>
                </a:solidFill>
                <a:latin typeface="+mj-lt"/>
              </a:rPr>
              <a:t>identitario</a:t>
            </a:r>
            <a:endParaRPr lang="it-IT" sz="3600" b="1" u="sng" dirty="0" smtClean="0">
              <a:solidFill>
                <a:srgbClr val="4D4D4D"/>
              </a:solidFill>
              <a:latin typeface="+mj-lt"/>
            </a:endParaRPr>
          </a:p>
          <a:p>
            <a:r>
              <a:rPr lang="it-IT" sz="2400" b="1" dirty="0" smtClean="0">
                <a:solidFill>
                  <a:srgbClr val="4D4D4D"/>
                </a:solidFill>
                <a:latin typeface="+mj-lt"/>
              </a:rPr>
              <a:t>Etico </a:t>
            </a:r>
            <a:r>
              <a:rPr lang="it-IT" sz="3600" b="1" u="sng" dirty="0" smtClean="0">
                <a:solidFill>
                  <a:srgbClr val="4D4D4D"/>
                </a:solidFill>
                <a:latin typeface="+mj-lt"/>
              </a:rPr>
              <a:t>relazionali</a:t>
            </a:r>
          </a:p>
          <a:p>
            <a:r>
              <a:rPr lang="it-IT" sz="2400" b="1" dirty="0" smtClean="0">
                <a:solidFill>
                  <a:srgbClr val="4D4D4D"/>
                </a:solidFill>
                <a:latin typeface="+mj-lt"/>
              </a:rPr>
              <a:t>Senso </a:t>
            </a:r>
            <a:r>
              <a:rPr lang="it-IT" sz="3600" b="1" u="sng" dirty="0" smtClean="0">
                <a:solidFill>
                  <a:srgbClr val="4D4D4D"/>
                </a:solidFill>
                <a:latin typeface="+mj-lt"/>
              </a:rPr>
              <a:t>motorio percettivo</a:t>
            </a:r>
            <a:endParaRPr lang="it-IT" sz="3600" b="1" u="sng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568-87DA-4C6F-813C-B3FD74163184}" type="slidenum">
              <a:rPr lang="it-IT" smtClean="0"/>
              <a:pPr/>
              <a:t>15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7606" y="1322680"/>
            <a:ext cx="6965245" cy="741252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4D4D4D"/>
                </a:solidFill>
              </a:rPr>
              <a:t>COS’È UNA COMPETENZA</a:t>
            </a:r>
            <a:endParaRPr lang="it-IT" sz="3200" b="1" dirty="0">
              <a:solidFill>
                <a:srgbClr val="4D4D4D"/>
              </a:solidFill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49233" y="2549435"/>
            <a:ext cx="7210699" cy="2449286"/>
          </a:xfrm>
        </p:spPr>
        <p:txBody>
          <a:bodyPr/>
          <a:lstStyle/>
          <a:p>
            <a:pPr algn="ctr">
              <a:buNone/>
            </a:pPr>
            <a:r>
              <a:rPr lang="it-IT" b="1" dirty="0" smtClean="0">
                <a:solidFill>
                  <a:srgbClr val="4D4D4D"/>
                </a:solidFill>
                <a:latin typeface="+mj-lt"/>
              </a:rPr>
              <a:t>È CIÒ CHE NOI ACQUISIAMO TRAMITE </a:t>
            </a:r>
            <a:r>
              <a:rPr lang="it-IT" b="1" u="sng" dirty="0" smtClean="0">
                <a:solidFill>
                  <a:srgbClr val="4D4D4D"/>
                </a:solidFill>
                <a:latin typeface="+mj-lt"/>
              </a:rPr>
              <a:t>ESPERIENZA</a:t>
            </a:r>
            <a:r>
              <a:rPr lang="it-IT" b="1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it-IT" b="1" u="sng" dirty="0" smtClean="0">
                <a:solidFill>
                  <a:srgbClr val="4D4D4D"/>
                </a:solidFill>
                <a:latin typeface="+mj-lt"/>
              </a:rPr>
              <a:t>INSIEME</a:t>
            </a:r>
            <a:r>
              <a:rPr lang="it-IT" b="1" dirty="0" smtClean="0">
                <a:solidFill>
                  <a:srgbClr val="4D4D4D"/>
                </a:solidFill>
                <a:latin typeface="+mj-lt"/>
              </a:rPr>
              <a:t> AGLI ALTRI</a:t>
            </a:r>
          </a:p>
          <a:p>
            <a:pPr algn="ctr">
              <a:buNone/>
            </a:pPr>
            <a:endParaRPr lang="it-IT" b="1" dirty="0">
              <a:solidFill>
                <a:srgbClr val="4D4D4D"/>
              </a:solidFill>
              <a:latin typeface="+mj-lt"/>
            </a:endParaRPr>
          </a:p>
          <a:p>
            <a:pPr algn="ctr">
              <a:buNone/>
            </a:pPr>
            <a:r>
              <a:rPr lang="it-IT" sz="2400" b="1" dirty="0" smtClean="0">
                <a:solidFill>
                  <a:srgbClr val="4D4D4D"/>
                </a:solidFill>
                <a:latin typeface="+mj-lt"/>
              </a:rPr>
              <a:t>dimensione sociale e socio-costruttivista dell’apprendimento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568-87DA-4C6F-813C-B3FD74163184}" type="slidenum">
              <a:rPr lang="it-IT" smtClean="0"/>
              <a:pPr/>
              <a:t>16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4D4D4D"/>
                </a:solidFill>
              </a:rPr>
              <a:t>COMPETENZA CHIAVE</a:t>
            </a:r>
            <a:endParaRPr lang="it-IT" sz="3200" b="1" dirty="0">
              <a:solidFill>
                <a:srgbClr val="4D4D4D"/>
              </a:solidFill>
            </a:endParaRPr>
          </a:p>
        </p:txBody>
      </p:sp>
      <p:sp>
        <p:nvSpPr>
          <p:cNvPr id="4" name="Segnaposto contenuto 3"/>
          <p:cNvSpPr>
            <a:spLocks noGrp="1"/>
          </p:cNvSpPr>
          <p:nvPr>
            <p:ph sz="half" idx="4294967295"/>
          </p:nvPr>
        </p:nvSpPr>
        <p:spPr>
          <a:xfrm>
            <a:off x="1306286" y="1774372"/>
            <a:ext cx="6648994" cy="3629000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endParaRPr lang="it-IT" b="1" dirty="0"/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endParaRPr lang="it-IT" b="1" dirty="0"/>
          </a:p>
          <a:p>
            <a:pPr algn="ctr">
              <a:buNone/>
            </a:pPr>
            <a:endParaRPr lang="it-IT" b="1" dirty="0" smtClean="0"/>
          </a:p>
          <a:p>
            <a:pPr algn="ctr">
              <a:buNone/>
            </a:pPr>
            <a:r>
              <a:rPr lang="it-IT" b="1" dirty="0" smtClean="0">
                <a:solidFill>
                  <a:srgbClr val="4D4D4D"/>
                </a:solidFill>
                <a:latin typeface="+mj-lt"/>
              </a:rPr>
              <a:t>QUELLA </a:t>
            </a:r>
            <a:r>
              <a:rPr lang="it-IT" b="1" dirty="0" err="1" smtClean="0">
                <a:solidFill>
                  <a:srgbClr val="4D4D4D"/>
                </a:solidFill>
                <a:latin typeface="+mj-lt"/>
              </a:rPr>
              <a:t>DI</a:t>
            </a:r>
            <a:r>
              <a:rPr lang="it-IT" b="1" dirty="0" smtClean="0">
                <a:solidFill>
                  <a:srgbClr val="4D4D4D"/>
                </a:solidFill>
                <a:latin typeface="+mj-lt"/>
              </a:rPr>
              <a:t> </a:t>
            </a:r>
          </a:p>
          <a:p>
            <a:pPr algn="ctr">
              <a:buNone/>
            </a:pPr>
            <a:r>
              <a:rPr lang="it-IT" sz="4100" b="1" u="sng" dirty="0" smtClean="0">
                <a:solidFill>
                  <a:srgbClr val="4D4D4D"/>
                </a:solidFill>
                <a:latin typeface="+mj-lt"/>
              </a:rPr>
              <a:t>CITTADINANZA</a:t>
            </a:r>
            <a:r>
              <a:rPr lang="it-IT" b="1" dirty="0" smtClean="0">
                <a:solidFill>
                  <a:srgbClr val="4D4D4D"/>
                </a:solidFill>
                <a:latin typeface="+mj-lt"/>
              </a:rPr>
              <a:t>:</a:t>
            </a:r>
          </a:p>
          <a:p>
            <a:pPr algn="ctr">
              <a:buNone/>
            </a:pPr>
            <a:endParaRPr lang="it-IT" b="1" dirty="0">
              <a:solidFill>
                <a:srgbClr val="4D4D4D"/>
              </a:solidFill>
              <a:latin typeface="+mj-lt"/>
            </a:endParaRPr>
          </a:p>
          <a:p>
            <a:pPr algn="ctr">
              <a:buNone/>
            </a:pPr>
            <a:endParaRPr lang="it-IT" sz="4800" b="1" dirty="0" smtClean="0">
              <a:solidFill>
                <a:srgbClr val="4D4D4D"/>
              </a:solidFill>
              <a:latin typeface="+mj-lt"/>
            </a:endParaRPr>
          </a:p>
          <a:p>
            <a:pPr algn="ctr">
              <a:buNone/>
            </a:pPr>
            <a:endParaRPr lang="it-IT" sz="4800" b="1" dirty="0">
              <a:solidFill>
                <a:srgbClr val="4D4D4D"/>
              </a:solidFill>
              <a:latin typeface="+mj-lt"/>
            </a:endParaRPr>
          </a:p>
          <a:p>
            <a:pPr algn="ctr">
              <a:buNone/>
            </a:pPr>
            <a:r>
              <a:rPr lang="it-IT" sz="4800" b="1" dirty="0" smtClean="0">
                <a:solidFill>
                  <a:srgbClr val="4D4D4D"/>
                </a:solidFill>
                <a:latin typeface="+mj-lt"/>
              </a:rPr>
              <a:t>PERSONA </a:t>
            </a:r>
            <a:r>
              <a:rPr lang="it-IT" sz="4800" b="1" dirty="0" smtClean="0">
                <a:solidFill>
                  <a:srgbClr val="C00000"/>
                </a:solidFill>
                <a:latin typeface="+mj-lt"/>
              </a:rPr>
              <a:t>CON</a:t>
            </a:r>
          </a:p>
          <a:p>
            <a:pPr algn="ctr">
              <a:buNone/>
            </a:pPr>
            <a:r>
              <a:rPr lang="it-IT" sz="4800" b="1" dirty="0" smtClean="0">
                <a:solidFill>
                  <a:srgbClr val="C00000"/>
                </a:solidFill>
                <a:latin typeface="+mj-lt"/>
              </a:rPr>
              <a:t>Modello bio – </a:t>
            </a:r>
            <a:r>
              <a:rPr lang="it-IT" sz="4800" b="1" dirty="0" err="1" smtClean="0">
                <a:solidFill>
                  <a:srgbClr val="C00000"/>
                </a:solidFill>
                <a:latin typeface="+mj-lt"/>
              </a:rPr>
              <a:t>psico</a:t>
            </a:r>
            <a:r>
              <a:rPr lang="it-IT" sz="4800" b="1" dirty="0" smtClean="0">
                <a:solidFill>
                  <a:srgbClr val="C00000"/>
                </a:solidFill>
                <a:latin typeface="+mj-lt"/>
              </a:rPr>
              <a:t> - sociale</a:t>
            </a:r>
            <a:endParaRPr lang="it-IT" sz="48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B1568-87DA-4C6F-813C-B3FD74163184}" type="slidenum">
              <a:rPr lang="it-IT" smtClean="0"/>
              <a:pPr/>
              <a:t>17</a:t>
            </a:fld>
            <a:endParaRPr lang="it-IT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punto esclamativo - Canotta premium da donna | EAS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9814134">
            <a:off x="1000304" y="999307"/>
            <a:ext cx="1185545" cy="1185545"/>
          </a:xfrm>
          <a:prstGeom prst="rect">
            <a:avLst/>
          </a:prstGeom>
          <a:noFill/>
        </p:spPr>
      </p:pic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1166949" y="740229"/>
            <a:ext cx="699298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4D4D4D"/>
                </a:solidFill>
                <a:latin typeface="+mj-lt"/>
              </a:rPr>
              <a:t>QUALE VALUTAZIONE</a:t>
            </a:r>
            <a:endParaRPr lang="it-IT" sz="28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465908" y="2094412"/>
            <a:ext cx="266046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b="1" u="sng" dirty="0" smtClean="0">
                <a:solidFill>
                  <a:srgbClr val="4D4D4D"/>
                </a:solidFill>
                <a:latin typeface="+mj-lt"/>
              </a:rPr>
              <a:t>FORMATIVA</a:t>
            </a:r>
            <a:endParaRPr lang="it-IT" sz="2400" b="1" u="sng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7" name="CasellaDiTesto 6"/>
          <p:cNvSpPr txBox="1"/>
          <p:nvPr/>
        </p:nvSpPr>
        <p:spPr>
          <a:xfrm>
            <a:off x="3047998" y="1506584"/>
            <a:ext cx="5364481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PERCHÉ?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Accompagna il percorso insegnamento – apprendimento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È “dentro” alla scelta delle strategie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È “dentro” la professionalità Docente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Costruisce le “scelte” didattiche, ne dà ragione </a:t>
            </a:r>
            <a:endParaRPr lang="it-IT" sz="1400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9" name="Segnaposto testo 5"/>
          <p:cNvSpPr txBox="1">
            <a:spLocks/>
          </p:cNvSpPr>
          <p:nvPr/>
        </p:nvSpPr>
        <p:spPr>
          <a:xfrm>
            <a:off x="731520" y="2975751"/>
            <a:ext cx="4328160" cy="359631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QUINDI COSA È OPPORTUNO?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it-IT" sz="2000" b="1" dirty="0" smtClean="0">
              <a:solidFill>
                <a:srgbClr val="4D4D4D"/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 pitchFamily="34" charset="0"/>
              <a:buChar char="•"/>
              <a:tabLst/>
              <a:defRPr/>
            </a:pP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Es. accompagnare il voto/giudizio</a:t>
            </a:r>
            <a:r>
              <a:rPr kumimoji="0" lang="it-IT" sz="2000" b="1" i="0" u="none" strike="noStrike" kern="1200" cap="none" spc="0" normalizeH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con una descrizione del livello raggiunto rispetto alle dimensioni degli apprendimenti </a:t>
            </a:r>
            <a:r>
              <a:rPr kumimoji="0" lang="it-IT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10" name="Segnaposto testo 5"/>
          <p:cNvSpPr txBox="1">
            <a:spLocks/>
          </p:cNvSpPr>
          <p:nvPr/>
        </p:nvSpPr>
        <p:spPr>
          <a:xfrm>
            <a:off x="5190310" y="3102026"/>
            <a:ext cx="3265714" cy="2628214"/>
          </a:xfrm>
          <a:prstGeom prst="rect">
            <a:avLst/>
          </a:prstGeom>
        </p:spPr>
        <p:txBody>
          <a:bodyPr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4D4D4D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QUINDI COSA È OPPORTUNO?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it-IT" sz="1600" b="1" dirty="0" smtClean="0">
              <a:solidFill>
                <a:srgbClr val="4D4D4D"/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r>
              <a:rPr lang="it-IT" sz="1600" b="1" dirty="0" smtClean="0">
                <a:solidFill>
                  <a:srgbClr val="4D4D4D"/>
                </a:solidFill>
                <a:latin typeface="+mj-lt"/>
              </a:rPr>
              <a:t>che la valutazione diventi (perché formativa) una strategia educativa perché riesce a dare valore ai processi messi in atto </a:t>
            </a:r>
            <a:endParaRPr kumimoji="0" lang="it-IT" sz="1600" b="1" i="0" u="none" strike="noStrike" kern="1200" cap="none" spc="0" normalizeH="0" baseline="0" noProof="0" dirty="0" smtClean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lang="it-IT" sz="2000" b="1" dirty="0" smtClean="0">
              <a:solidFill>
                <a:srgbClr val="4D4D4D"/>
              </a:solidFill>
              <a:latin typeface="+mj-lt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2"/>
              </a:buClr>
              <a:buSzPct val="85000"/>
              <a:tabLst/>
              <a:defRPr/>
            </a:pPr>
            <a:endParaRPr kumimoji="0" lang="it-IT" sz="2000" b="1" i="0" u="none" strike="noStrike" kern="1200" cap="none" spc="0" normalizeH="0" baseline="0" noProof="0" dirty="0">
              <a:ln>
                <a:noFill/>
              </a:ln>
              <a:solidFill>
                <a:srgbClr val="4D4D4D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cxnSp>
        <p:nvCxnSpPr>
          <p:cNvPr id="12" name="Connettore 2 11"/>
          <p:cNvCxnSpPr>
            <a:endCxn id="9" idx="0"/>
          </p:cNvCxnSpPr>
          <p:nvPr/>
        </p:nvCxnSpPr>
        <p:spPr>
          <a:xfrm flipH="1">
            <a:off x="2895600" y="2621280"/>
            <a:ext cx="1101634" cy="354471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ttore 2 12"/>
          <p:cNvCxnSpPr/>
          <p:nvPr/>
        </p:nvCxnSpPr>
        <p:spPr>
          <a:xfrm flipV="1">
            <a:off x="4589418" y="4260267"/>
            <a:ext cx="796835" cy="33059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809895" y="949235"/>
            <a:ext cx="704523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800" b="1" dirty="0" smtClean="0">
                <a:solidFill>
                  <a:srgbClr val="4D4D4D"/>
                </a:solidFill>
                <a:latin typeface="+mj-lt"/>
              </a:rPr>
              <a:t>COME SI MUOVE LA VALUTAZIONE FORMATIVA?</a:t>
            </a:r>
          </a:p>
          <a:p>
            <a:pPr algn="ctr"/>
            <a:endParaRPr lang="it-IT" sz="2800" b="1" dirty="0" smtClean="0">
              <a:solidFill>
                <a:srgbClr val="4D4D4D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it-IT" sz="4000" b="1" u="sng" dirty="0" smtClean="0">
                <a:solidFill>
                  <a:srgbClr val="C00000"/>
                </a:solidFill>
                <a:latin typeface="+mj-lt"/>
              </a:rPr>
              <a:t>Per</a:t>
            </a:r>
            <a:r>
              <a:rPr lang="it-IT" sz="2400" b="1" u="sng" dirty="0" smtClean="0">
                <a:solidFill>
                  <a:srgbClr val="C00000"/>
                </a:solidFill>
                <a:latin typeface="+mj-lt"/>
              </a:rPr>
              <a:t> l’apprendimento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Le informazioni dirigono gli adattamenti dell’insegnamento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Rispetta i bisogni educativi concreti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Modifica le attività in base alle osservazioni 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Punta alla valorizzazione </a:t>
            </a:r>
          </a:p>
        </p:txBody>
      </p:sp>
      <p:sp>
        <p:nvSpPr>
          <p:cNvPr id="6" name="CasellaDiTesto 5"/>
          <p:cNvSpPr txBox="1"/>
          <p:nvPr/>
        </p:nvSpPr>
        <p:spPr>
          <a:xfrm>
            <a:off x="2429692" y="3836127"/>
            <a:ext cx="566928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u="sng" dirty="0" smtClean="0">
                <a:solidFill>
                  <a:srgbClr val="C00000"/>
                </a:solidFill>
                <a:latin typeface="+mj-lt"/>
              </a:rPr>
              <a:t>DOVE È GIÀ RINTRACCIABILE?</a:t>
            </a:r>
            <a:endParaRPr lang="it-IT" dirty="0" smtClean="0">
              <a:solidFill>
                <a:srgbClr val="C00000"/>
              </a:solidFill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D.L. </a:t>
            </a:r>
            <a:r>
              <a:rPr lang="it-IT" sz="1400" b="1" dirty="0" err="1" smtClean="0">
                <a:solidFill>
                  <a:srgbClr val="4D4D4D"/>
                </a:solidFill>
                <a:latin typeface="+mj-lt"/>
              </a:rPr>
              <a:t>n°</a:t>
            </a: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 62/2017: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“la valutazione ha come oggetto il processo formativo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Il risultato degli apprendimenti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Una valenza formativa e educativa”</a:t>
            </a:r>
          </a:p>
          <a:p>
            <a:pPr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4D4D4D"/>
                </a:solidFill>
                <a:latin typeface="+mj-lt"/>
              </a:rPr>
              <a:t> </a:t>
            </a:r>
            <a:endParaRPr lang="it-IT" sz="1400" b="1" dirty="0">
              <a:solidFill>
                <a:srgbClr val="4D4D4D"/>
              </a:solidFill>
              <a:latin typeface="+mj-lt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b="1" dirty="0" smtClean="0">
                <a:solidFill>
                  <a:srgbClr val="4D4D4D"/>
                </a:solidFill>
              </a:rPr>
              <a:t>RIFERIMENTI </a:t>
            </a:r>
            <a:r>
              <a:rPr lang="it-IT" b="1" dirty="0" err="1" smtClean="0">
                <a:solidFill>
                  <a:srgbClr val="4D4D4D"/>
                </a:solidFill>
              </a:rPr>
              <a:t>DI</a:t>
            </a:r>
            <a:r>
              <a:rPr lang="it-IT" b="1" dirty="0" smtClean="0">
                <a:solidFill>
                  <a:srgbClr val="4D4D4D"/>
                </a:solidFill>
              </a:rPr>
              <a:t> BASE</a:t>
            </a:r>
            <a:endParaRPr lang="it-IT" b="1" dirty="0">
              <a:solidFill>
                <a:srgbClr val="4D4D4D"/>
              </a:solidFill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SOLO ESEMPI</a:t>
            </a:r>
            <a:endParaRPr lang="it-IT" dirty="0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2"/>
          </p:nvPr>
        </p:nvSpPr>
        <p:spPr/>
        <p:txBody>
          <a:bodyPr/>
          <a:lstStyle/>
          <a:p>
            <a:fld id="{86CB4B4D-7CA3-9044-876B-883B54F8677D}" type="slidenum">
              <a:rPr lang="it-IT" smtClean="0"/>
              <a:pPr/>
              <a:t>20</a:t>
            </a:fld>
            <a:endParaRPr lang="it-IT"/>
          </a:p>
        </p:txBody>
      </p:sp>
    </p:spTree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42772" y="1810359"/>
            <a:ext cx="6965245" cy="1202485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4D4D4D"/>
                </a:solidFill>
              </a:rPr>
              <a:t>GLI OGGETTI </a:t>
            </a:r>
            <a:r>
              <a:rPr lang="it-IT" sz="3200" dirty="0" err="1" smtClean="0">
                <a:solidFill>
                  <a:srgbClr val="4D4D4D"/>
                </a:solidFill>
              </a:rPr>
              <a:t>CI</a:t>
            </a:r>
            <a:r>
              <a:rPr lang="it-IT" sz="3200" dirty="0" smtClean="0">
                <a:solidFill>
                  <a:srgbClr val="4D4D4D"/>
                </a:solidFill>
              </a:rPr>
              <a:t> DICONO SE</a:t>
            </a:r>
            <a:br>
              <a:rPr lang="it-IT" sz="3200" dirty="0" smtClean="0">
                <a:solidFill>
                  <a:srgbClr val="4D4D4D"/>
                </a:solidFill>
              </a:rPr>
            </a:br>
            <a:r>
              <a:rPr lang="it-IT" sz="3200" dirty="0" smtClean="0">
                <a:solidFill>
                  <a:srgbClr val="4D4D4D"/>
                </a:solidFill>
              </a:rPr>
              <a:t>L’OTTICA È FORMATIVA</a:t>
            </a:r>
            <a:endParaRPr lang="it-IT" sz="3200" dirty="0">
              <a:solidFill>
                <a:srgbClr val="4D4D4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2168434" y="3413760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  <p:sp>
        <p:nvSpPr>
          <p:cNvPr id="6" name="Ovale 5"/>
          <p:cNvSpPr/>
          <p:nvPr/>
        </p:nvSpPr>
        <p:spPr>
          <a:xfrm>
            <a:off x="5168537" y="3479074"/>
            <a:ext cx="992777" cy="670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NO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22</a:t>
            </a:fld>
            <a:endParaRPr lang="en-US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14105" y="931817"/>
          <a:ext cx="7698375" cy="4983941"/>
        </p:xfrm>
        <a:graphic>
          <a:graphicData uri="http://schemas.openxmlformats.org/drawingml/2006/table">
            <a:tbl>
              <a:tblPr/>
              <a:tblGrid>
                <a:gridCol w="1924194"/>
                <a:gridCol w="1924727"/>
                <a:gridCol w="1924727"/>
                <a:gridCol w="1924727"/>
              </a:tblGrid>
              <a:tr h="55683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OBIETTIVI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STRATEGIE OPERATIVE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RILEVAZIONI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600" b="1" dirty="0">
                          <a:latin typeface="Calibri"/>
                          <a:ea typeface="Calibri"/>
                          <a:cs typeface="Times New Roman"/>
                        </a:rPr>
                        <a:t>VALUTAZIONI</a:t>
                      </a:r>
                      <a:endParaRPr lang="it-IT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62956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SAPERSI MUOVERE CORRETTAMENTE SULLA PAGINA DEL QUADERNO A QUADRETTI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INDICARGLI IL QUADRETTO CORRETTO O LA PARTE </a:t>
                      </a: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PAGINA IN CUI SVOLGERE IL LAVORO O IL COMPITO UTILIZZANDO INDICAZIONI VERBALI, GESTUALI, MODELLI </a:t>
                      </a: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DI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RIFERIMENTO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OSSERVARE QUANDO LAVORA DA SOLO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OSSERVARE QUANDO UTILIZZA IL MATERIALE </a:t>
                      </a:r>
                      <a:r>
                        <a:rPr lang="it-IT" sz="1000" dirty="0" smtClean="0">
                          <a:latin typeface="Calibri"/>
                          <a:ea typeface="Calibri"/>
                          <a:cs typeface="Times New Roman"/>
                        </a:rPr>
                        <a:t>PREDISPOSTO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000" dirty="0" smtClean="0">
                          <a:latin typeface="Calibri"/>
                          <a:ea typeface="Calibri"/>
                          <a:cs typeface="Times New Roman"/>
                        </a:rPr>
                        <a:t>ASCOLTO</a:t>
                      </a: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000" dirty="0" smtClean="0">
                          <a:latin typeface="Calibri"/>
                          <a:ea typeface="Calibri"/>
                          <a:cs typeface="Times New Roman"/>
                        </a:rPr>
                        <a:t>ORIENTAMENTO</a:t>
                      </a:r>
                      <a:endParaRPr lang="it-IT" sz="10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marL="342900" lvl="0" indent="-342900" algn="l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000" dirty="0">
                          <a:latin typeface="Calibri"/>
                          <a:ea typeface="Calibri"/>
                          <a:cs typeface="Times New Roman"/>
                        </a:rPr>
                        <a:t>ESITI DELLE VERIFICHE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A=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10 RAGGIUNTO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B=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 9 QUASI RAGGIUNTO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C=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 7/8 PARZIALMENTE RAGGIUNTO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D=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 5/6 NON RAGGIUNTO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13967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SAPER ENUMERARE IN SENSO PROGRESSIVO E IN SENSO REGRESSIVO DA 0 A 100, DA 100 A 0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UTILIZZARE LA LINEA DEI NUMERI VERTICALE E ORIZZONTALE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PRESENZA COSTANTE DEL COMPENSATORE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UTILIZZO COSTANTE DEL COMPENSATORE</a:t>
                      </a:r>
                    </a:p>
                    <a:p>
                      <a:pPr marL="342900" lvl="0" indent="-342900">
                        <a:lnSpc>
                          <a:spcPct val="115000"/>
                        </a:lnSpc>
                        <a:spcAft>
                          <a:spcPts val="0"/>
                        </a:spcAft>
                        <a:buFont typeface="Symbol"/>
                        <a:buChar char=""/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UTILIZZO CORRETTO DEL COMPENSATORE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A=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10 RAGGIUNTO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B=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 9 QUASI RAGGIUNTO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C=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 7/8 PARZIALMENTE RAGGIUNTO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 dirty="0" err="1">
                          <a:latin typeface="Calibri"/>
                          <a:ea typeface="Calibri"/>
                          <a:cs typeface="Times New Roman"/>
                        </a:rPr>
                        <a:t>D=</a:t>
                      </a:r>
                      <a:r>
                        <a:rPr lang="it-IT" sz="1200" dirty="0">
                          <a:latin typeface="Calibri"/>
                          <a:ea typeface="Calibri"/>
                          <a:cs typeface="Times New Roman"/>
                        </a:rPr>
                        <a:t>  5/6 NON RAGGIUNTO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6983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RICONOSCERE IL VALORE POSIZIONALE DELLE CIFRE (UNITÀ, DECINE, CENTINAIA) 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APPLICARE LA DISTINZIONE POSIZIONALE SECONDO I COLORI BLU, ROSSO, VERDE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465590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ESEGUIRE ADDIZIONI E SOTTRAZIONI IN COLONNA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UTILIZZARE MATRICI PREDISPOSTE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  <a:tr h="23279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200">
                          <a:latin typeface="Calibri"/>
                          <a:ea typeface="Calibri"/>
                          <a:cs typeface="Times New Roman"/>
                        </a:rPr>
                        <a:t>………………..</a:t>
                      </a: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it-IT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634" marR="45634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6" name="Ovale 5"/>
          <p:cNvSpPr/>
          <p:nvPr/>
        </p:nvSpPr>
        <p:spPr>
          <a:xfrm>
            <a:off x="7184571" y="4737463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680292"/>
          </a:xfrm>
        </p:spPr>
        <p:txBody>
          <a:bodyPr>
            <a:normAutofit/>
          </a:bodyPr>
          <a:lstStyle/>
          <a:p>
            <a:pPr algn="ctr"/>
            <a:r>
              <a:rPr lang="it-IT" sz="2400" b="1" dirty="0" smtClean="0">
                <a:solidFill>
                  <a:srgbClr val="4D4D4D"/>
                </a:solidFill>
                <a:effectLst/>
              </a:rPr>
              <a:t>AUTOVALUTAZIONE?</a:t>
            </a:r>
            <a:endParaRPr lang="it-IT" sz="2400" b="1" dirty="0">
              <a:solidFill>
                <a:srgbClr val="4D4D4D"/>
              </a:solidFill>
              <a:effectLst/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B2D-3AC6-4056-A782-C480358F94EC}" type="slidenum">
              <a:rPr lang="it-IT" smtClean="0"/>
              <a:pPr/>
              <a:t>23</a:t>
            </a:fld>
            <a:endParaRPr lang="it-IT"/>
          </a:p>
        </p:txBody>
      </p:sp>
      <p:graphicFrame>
        <p:nvGraphicFramePr>
          <p:cNvPr id="5" name="Grafico 4"/>
          <p:cNvGraphicFramePr/>
          <p:nvPr/>
        </p:nvGraphicFramePr>
        <p:xfrm>
          <a:off x="1471748" y="1336040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10194" y="866821"/>
            <a:ext cx="6688183" cy="692013"/>
          </a:xfrm>
        </p:spPr>
        <p:txBody>
          <a:bodyPr>
            <a:normAutofit/>
          </a:bodyPr>
          <a:lstStyle/>
          <a:p>
            <a:r>
              <a:rPr lang="it-IT" sz="3200" b="1" dirty="0" smtClean="0">
                <a:solidFill>
                  <a:srgbClr val="4D4D4D"/>
                </a:solidFill>
              </a:rPr>
              <a:t>LINGUAGGIO</a:t>
            </a:r>
            <a:endParaRPr lang="it-IT" sz="3200" b="1" dirty="0">
              <a:solidFill>
                <a:srgbClr val="4D4D4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94FD-D786-4EC2-8605-B9B33FD87C8B}" type="slidenum">
              <a:rPr lang="it-IT" smtClean="0"/>
              <a:pPr/>
              <a:t>24</a:t>
            </a:fld>
            <a:endParaRPr lang="it-IT"/>
          </a:p>
        </p:txBody>
      </p:sp>
      <p:graphicFrame>
        <p:nvGraphicFramePr>
          <p:cNvPr id="5" name="Grafico 4"/>
          <p:cNvGraphicFramePr/>
          <p:nvPr/>
        </p:nvGraphicFramePr>
        <p:xfrm>
          <a:off x="1480457" y="1867263"/>
          <a:ext cx="6096000" cy="4064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Ovale 5"/>
          <p:cNvSpPr/>
          <p:nvPr/>
        </p:nvSpPr>
        <p:spPr>
          <a:xfrm>
            <a:off x="6783977" y="1471749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2BC-47CA-4B90-A0AD-6C6A0C350A97}" type="slidenum">
              <a:rPr lang="it-IT" smtClean="0"/>
              <a:pPr/>
              <a:t>25</a:t>
            </a:fld>
            <a:endParaRPr lang="it-IT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21183" y="869790"/>
            <a:ext cx="6834246" cy="48482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>
          <a:xfrm>
            <a:off x="7990114" y="4106091"/>
            <a:ext cx="992777" cy="670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NO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16151" y="668055"/>
            <a:ext cx="6621564" cy="52370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>
          <a:xfrm>
            <a:off x="7885611" y="4837611"/>
            <a:ext cx="992777" cy="670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NO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27</a:t>
            </a:fld>
            <a:endParaRPr lang="en-US"/>
          </a:p>
        </p:txBody>
      </p:sp>
      <p:pic>
        <p:nvPicPr>
          <p:cNvPr id="4" name="Picture 2" descr="C:\Users\Utente\Downloads\IMG_617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848986" y="686961"/>
            <a:ext cx="5400600" cy="5328592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7071360" y="4746171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bartolini, 21 11 2108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742BC-47CA-4B90-A0AD-6C6A0C350A97}" type="slidenum">
              <a:rPr lang="it-IT" smtClean="0"/>
              <a:pPr/>
              <a:t>28</a:t>
            </a:fld>
            <a:endParaRPr lang="it-IT"/>
          </a:p>
        </p:txBody>
      </p:sp>
      <p:pic>
        <p:nvPicPr>
          <p:cNvPr id="103440" name="Picture 16" descr="http://www.preludionoleggio.it/static/images/catalog/large/1836_vassoio-self-service_1393944141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1640" y="980728"/>
            <a:ext cx="1314450" cy="657225"/>
          </a:xfrm>
          <a:prstGeom prst="rect">
            <a:avLst/>
          </a:prstGeom>
          <a:noFill/>
        </p:spPr>
      </p:pic>
      <p:pic>
        <p:nvPicPr>
          <p:cNvPr id="103439" name="Immagine 4" descr="Tartine">
            <a:hlinkClick r:id="rId4" tooltip="&quot;Tartine&quot;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63841" y="906381"/>
            <a:ext cx="1352550" cy="904875"/>
          </a:xfrm>
          <a:prstGeom prst="rect">
            <a:avLst/>
          </a:prstGeom>
          <a:noFill/>
        </p:spPr>
      </p:pic>
      <p:pic>
        <p:nvPicPr>
          <p:cNvPr id="103438" name="irc_mi" descr="http://www.unbocconetiralaltro2013.it/wp-content/uploads/2013/12/DSCN3775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4208" y="2852936"/>
            <a:ext cx="1295400" cy="981075"/>
          </a:xfrm>
          <a:prstGeom prst="rect">
            <a:avLst/>
          </a:prstGeom>
          <a:noFill/>
        </p:spPr>
      </p:pic>
      <p:sp>
        <p:nvSpPr>
          <p:cNvPr id="103433" name="Rectangle 9"/>
          <p:cNvSpPr>
            <a:spLocks noChangeArrowheads="1"/>
          </p:cNvSpPr>
          <p:nvPr/>
        </p:nvSpPr>
        <p:spPr bwMode="auto">
          <a:xfrm>
            <a:off x="1115616" y="4941168"/>
            <a:ext cx="4464496" cy="1273175"/>
          </a:xfrm>
          <a:prstGeom prst="rect">
            <a:avLst/>
          </a:prstGeom>
          <a:solidFill>
            <a:schemeClr val="tx1"/>
          </a:solidFill>
          <a:ln w="38100">
            <a:solidFill>
              <a:srgbClr val="F2F2F2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31" name="Oval 7"/>
          <p:cNvSpPr>
            <a:spLocks noChangeArrowheads="1"/>
          </p:cNvSpPr>
          <p:nvPr/>
        </p:nvSpPr>
        <p:spPr bwMode="auto">
          <a:xfrm>
            <a:off x="1254125" y="5175250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32" name="Oval 8"/>
          <p:cNvSpPr>
            <a:spLocks noChangeArrowheads="1"/>
          </p:cNvSpPr>
          <p:nvPr/>
        </p:nvSpPr>
        <p:spPr bwMode="auto">
          <a:xfrm>
            <a:off x="1193800" y="5864225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29" name="Oval 5"/>
          <p:cNvSpPr>
            <a:spLocks noChangeArrowheads="1"/>
          </p:cNvSpPr>
          <p:nvPr/>
        </p:nvSpPr>
        <p:spPr bwMode="auto">
          <a:xfrm>
            <a:off x="2008188" y="5175250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27" name="Oval 3"/>
          <p:cNvSpPr>
            <a:spLocks noChangeArrowheads="1"/>
          </p:cNvSpPr>
          <p:nvPr/>
        </p:nvSpPr>
        <p:spPr bwMode="auto">
          <a:xfrm>
            <a:off x="3467100" y="5864225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28" name="Oval 4"/>
          <p:cNvSpPr>
            <a:spLocks noChangeArrowheads="1"/>
          </p:cNvSpPr>
          <p:nvPr/>
        </p:nvSpPr>
        <p:spPr bwMode="auto">
          <a:xfrm>
            <a:off x="2838450" y="5864225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30" name="Oval 6"/>
          <p:cNvSpPr>
            <a:spLocks noChangeArrowheads="1"/>
          </p:cNvSpPr>
          <p:nvPr/>
        </p:nvSpPr>
        <p:spPr bwMode="auto">
          <a:xfrm>
            <a:off x="2052638" y="5864225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25" name="Oval 1"/>
          <p:cNvSpPr>
            <a:spLocks noChangeArrowheads="1"/>
          </p:cNvSpPr>
          <p:nvPr/>
        </p:nvSpPr>
        <p:spPr bwMode="auto">
          <a:xfrm>
            <a:off x="2838450" y="5175250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26" name="Oval 2"/>
          <p:cNvSpPr>
            <a:spLocks noChangeArrowheads="1"/>
          </p:cNvSpPr>
          <p:nvPr/>
        </p:nvSpPr>
        <p:spPr bwMode="auto">
          <a:xfrm>
            <a:off x="3498850" y="5175250"/>
            <a:ext cx="438150" cy="236538"/>
          </a:xfrm>
          <a:prstGeom prst="ellipse">
            <a:avLst/>
          </a:prstGeom>
          <a:solidFill>
            <a:srgbClr val="FABF8F"/>
          </a:solidFill>
          <a:ln w="12700">
            <a:solidFill>
              <a:srgbClr val="FABF8F"/>
            </a:solidFill>
            <a:round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37" name="Oval 13"/>
          <p:cNvSpPr>
            <a:spLocks noChangeArrowheads="1"/>
          </p:cNvSpPr>
          <p:nvPr/>
        </p:nvSpPr>
        <p:spPr bwMode="auto">
          <a:xfrm>
            <a:off x="4968875" y="5864225"/>
            <a:ext cx="438150" cy="236538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36" name="Oval 12"/>
          <p:cNvSpPr>
            <a:spLocks noChangeArrowheads="1"/>
          </p:cNvSpPr>
          <p:nvPr/>
        </p:nvSpPr>
        <p:spPr bwMode="auto">
          <a:xfrm>
            <a:off x="4206875" y="5864225"/>
            <a:ext cx="438150" cy="236538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35" name="Oval 11"/>
          <p:cNvSpPr>
            <a:spLocks noChangeArrowheads="1"/>
          </p:cNvSpPr>
          <p:nvPr/>
        </p:nvSpPr>
        <p:spPr bwMode="auto">
          <a:xfrm>
            <a:off x="4997450" y="5175250"/>
            <a:ext cx="438150" cy="236538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34" name="Oval 10"/>
          <p:cNvSpPr>
            <a:spLocks noChangeArrowheads="1"/>
          </p:cNvSpPr>
          <p:nvPr/>
        </p:nvSpPr>
        <p:spPr bwMode="auto">
          <a:xfrm>
            <a:off x="4206875" y="5175250"/>
            <a:ext cx="438150" cy="236538"/>
          </a:xfrm>
          <a:prstGeom prst="ellipse">
            <a:avLst/>
          </a:prstGeom>
          <a:solidFill>
            <a:srgbClr val="00B050"/>
          </a:solidFill>
          <a:ln w="31750">
            <a:solidFill>
              <a:srgbClr val="F79646"/>
            </a:solidFill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103442" name="Rectangle 18"/>
          <p:cNvSpPr>
            <a:spLocks noChangeArrowheads="1"/>
          </p:cNvSpPr>
          <p:nvPr/>
        </p:nvSpPr>
        <p:spPr bwMode="auto">
          <a:xfrm>
            <a:off x="2627784" y="1050638"/>
            <a:ext cx="4896544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SUL TAVOLO DELLA CUCINA </a:t>
            </a:r>
            <a:r>
              <a:rPr kumimoji="0" lang="it-IT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CI</a:t>
            </a: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SONO 12 </a:t>
            </a: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TARTINE</a:t>
            </a: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it-IT" sz="1600" b="1" dirty="0" smtClean="0">
                <a:latin typeface="+mj-lt"/>
                <a:ea typeface="Times New Roman" pitchFamily="18" charset="0"/>
                <a:cs typeface="Arial" pitchFamily="34" charset="0"/>
              </a:rPr>
              <a:t> AL FORMAGGIO E AL SALMONE.</a:t>
            </a:r>
            <a:r>
              <a:rPr lang="it-IT" sz="500" b="1" dirty="0" smtClean="0">
                <a:solidFill>
                  <a:srgbClr val="9E175B"/>
                </a:solidFill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endParaRPr kumimoji="0" lang="it-IT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443" name="Rectangle 19"/>
          <p:cNvSpPr>
            <a:spLocks noChangeArrowheads="1"/>
          </p:cNvSpPr>
          <p:nvPr/>
        </p:nvSpPr>
        <p:spPr bwMode="auto">
          <a:xfrm>
            <a:off x="1010194" y="2025704"/>
            <a:ext cx="363381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 </a:t>
            </a:r>
            <a:endParaRPr kumimoji="0" lang="it-IT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CESARE E LUISA SONO MOLTO GOLOSI </a:t>
            </a:r>
            <a:r>
              <a:rPr kumimoji="0" lang="it-IT" sz="1600" b="1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DI</a:t>
            </a: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 TARTINE.</a:t>
            </a:r>
            <a:endParaRPr kumimoji="0" lang="it-IT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103445" name="Rectangle 21"/>
          <p:cNvSpPr>
            <a:spLocks noChangeArrowheads="1"/>
          </p:cNvSpPr>
          <p:nvPr/>
        </p:nvSpPr>
        <p:spPr bwMode="auto">
          <a:xfrm>
            <a:off x="5895703" y="5224575"/>
            <a:ext cx="2368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it-IT" sz="16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Garamond" pitchFamily="18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it-IT" sz="1600" b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ea typeface="Times New Roman" pitchFamily="18" charset="0"/>
                <a:cs typeface="Arial" pitchFamily="34" charset="0"/>
              </a:rPr>
              <a:t>QUANTE SONO QUELLE AL SALMONE PER CESARE? </a:t>
            </a:r>
            <a:endParaRPr kumimoji="0" lang="it-IT" sz="1800" b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78971" y="1051510"/>
            <a:ext cx="147565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it-IT" sz="1600" b="1" dirty="0" smtClean="0">
                <a:solidFill>
                  <a:prstClr val="black"/>
                </a:solidFill>
                <a:latin typeface="+mj-lt"/>
                <a:ea typeface="Times New Roman" pitchFamily="18" charset="0"/>
                <a:cs typeface="Arial" pitchFamily="34" charset="0"/>
              </a:rPr>
              <a:t>NEL VASSOIO </a:t>
            </a:r>
            <a:endParaRPr lang="it-IT" b="1" dirty="0" smtClean="0">
              <a:solidFill>
                <a:prstClr val="black"/>
              </a:solidFill>
              <a:latin typeface="+mj-lt"/>
              <a:cs typeface="Arial" pitchFamily="34" charset="0"/>
            </a:endParaRPr>
          </a:p>
        </p:txBody>
      </p:sp>
      <p:sp>
        <p:nvSpPr>
          <p:cNvPr id="27" name="Rettangolo 26"/>
          <p:cNvSpPr/>
          <p:nvPr/>
        </p:nvSpPr>
        <p:spPr>
          <a:xfrm>
            <a:off x="3988525" y="3258858"/>
            <a:ext cx="260138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400" b="1" dirty="0" smtClean="0">
                <a:latin typeface="+mj-lt"/>
                <a:ea typeface="Times New Roman" pitchFamily="18" charset="0"/>
                <a:cs typeface="Arial" pitchFamily="34" charset="0"/>
              </a:rPr>
              <a:t>LUISA PRENDE  </a:t>
            </a:r>
            <a:r>
              <a:rPr lang="it-IT" sz="1400" b="1" dirty="0" smtClean="0">
                <a:solidFill>
                  <a:srgbClr val="00B050"/>
                </a:solidFill>
                <a:latin typeface="+mj-lt"/>
                <a:ea typeface="Times New Roman" pitchFamily="18" charset="0"/>
                <a:cs typeface="Arial" pitchFamily="34" charset="0"/>
              </a:rPr>
              <a:t>4</a:t>
            </a:r>
            <a:r>
              <a:rPr lang="it-IT" sz="1400" b="1" dirty="0" smtClean="0">
                <a:latin typeface="+mj-lt"/>
                <a:ea typeface="Times New Roman" pitchFamily="18" charset="0"/>
                <a:cs typeface="Arial" pitchFamily="34" charset="0"/>
              </a:rPr>
              <a:t> </a:t>
            </a:r>
            <a:r>
              <a:rPr lang="it-IT" sz="1400" b="1" dirty="0" smtClean="0">
                <a:solidFill>
                  <a:srgbClr val="00B050"/>
                </a:solidFill>
                <a:latin typeface="+mj-lt"/>
                <a:ea typeface="Times New Roman" pitchFamily="18" charset="0"/>
                <a:cs typeface="Arial" pitchFamily="34" charset="0"/>
              </a:rPr>
              <a:t>TARTINE </a:t>
            </a:r>
            <a:r>
              <a:rPr lang="it-IT" sz="1400" b="1" dirty="0" smtClean="0">
                <a:latin typeface="+mj-lt"/>
                <a:ea typeface="Times New Roman" pitchFamily="18" charset="0"/>
                <a:cs typeface="Arial" pitchFamily="34" charset="0"/>
              </a:rPr>
              <a:t> AL FORMAGGIO </a:t>
            </a:r>
            <a:endParaRPr lang="it-IT" sz="1400" b="1" dirty="0">
              <a:latin typeface="+mj-lt"/>
            </a:endParaRPr>
          </a:p>
        </p:txBody>
      </p:sp>
      <p:pic>
        <p:nvPicPr>
          <p:cNvPr id="32" name="Picture 3" descr="Risultati immagini per lampadina in tes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728391" y="3099116"/>
            <a:ext cx="1285974" cy="1202829"/>
          </a:xfrm>
          <a:prstGeom prst="rect">
            <a:avLst/>
          </a:prstGeom>
          <a:noFill/>
        </p:spPr>
      </p:pic>
      <p:pic>
        <p:nvPicPr>
          <p:cNvPr id="33" name="Picture 3" descr="Risultati immagini per lampadina in tes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4008" y="1916832"/>
            <a:ext cx="1208988" cy="1130821"/>
          </a:xfrm>
          <a:prstGeom prst="rect">
            <a:avLst/>
          </a:prstGeom>
          <a:noFill/>
        </p:spPr>
      </p:pic>
      <p:pic>
        <p:nvPicPr>
          <p:cNvPr id="35" name="Picture 3" descr="Risultati immagini per lampadina in tes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85129" y="3958533"/>
            <a:ext cx="1285974" cy="1202829"/>
          </a:xfrm>
          <a:prstGeom prst="rect">
            <a:avLst/>
          </a:prstGeom>
          <a:noFill/>
        </p:spPr>
      </p:pic>
      <p:sp>
        <p:nvSpPr>
          <p:cNvPr id="30" name="Ovale 29"/>
          <p:cNvSpPr/>
          <p:nvPr/>
        </p:nvSpPr>
        <p:spPr>
          <a:xfrm>
            <a:off x="7950926" y="2098766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94FD-D786-4EC2-8605-B9B33FD87C8B}" type="slidenum">
              <a:rPr lang="it-IT" smtClean="0"/>
              <a:pPr/>
              <a:t>29</a:t>
            </a:fld>
            <a:endParaRPr lang="it-IT"/>
          </a:p>
        </p:txBody>
      </p:sp>
      <p:pic>
        <p:nvPicPr>
          <p:cNvPr id="33794" name="Picture 2" descr="C:\Users\Utente\Downloads\IMG_617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658664" y="1131634"/>
            <a:ext cx="5616624" cy="4680520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6888479" y="2220686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3196046" y="5738949"/>
            <a:ext cx="40494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800" dirty="0" smtClean="0">
                <a:solidFill>
                  <a:srgbClr val="002060"/>
                </a:solidFill>
                <a:hlinkClick r:id="rId2"/>
              </a:rPr>
              <a:t>https://apps.who.int/iris/bitstream/handle/10665/43737/9789241547321_eng.pdf;jsessionid=E6D11C3C656B1C28306325B03CF3DCA4?sequence=1</a:t>
            </a:r>
            <a:endParaRPr lang="en-US" sz="800" dirty="0" smtClean="0">
              <a:solidFill>
                <a:srgbClr val="002060"/>
              </a:solidFill>
            </a:endParaRPr>
          </a:p>
          <a:p>
            <a:r>
              <a:rPr lang="en-US" sz="800" dirty="0" smtClean="0"/>
              <a:t> </a:t>
            </a:r>
            <a:br>
              <a:rPr lang="en-US" sz="800" dirty="0" smtClean="0"/>
            </a:br>
            <a:r>
              <a:rPr lang="en-US" sz="800" dirty="0" smtClean="0"/>
              <a:t>- Training tools for curriculum development UNESCO</a:t>
            </a:r>
            <a:endParaRPr lang="it-IT" sz="8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748938" y="679269"/>
            <a:ext cx="771579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dirty="0" smtClean="0">
                <a:solidFill>
                  <a:srgbClr val="4D4D4D"/>
                </a:solidFill>
                <a:latin typeface="+mj-lt"/>
              </a:rPr>
              <a:t>      LINEE GUIDA,      UNESCO</a:t>
            </a:r>
          </a:p>
          <a:p>
            <a:r>
              <a:rPr lang="it-IT" b="1" dirty="0" smtClean="0">
                <a:solidFill>
                  <a:srgbClr val="4D4D4D"/>
                </a:solidFill>
                <a:latin typeface="+mj-lt"/>
              </a:rPr>
              <a:t>     Training </a:t>
            </a:r>
            <a:r>
              <a:rPr lang="it-IT" b="1" dirty="0" err="1" smtClean="0">
                <a:solidFill>
                  <a:srgbClr val="4D4D4D"/>
                </a:solidFill>
                <a:latin typeface="+mj-lt"/>
              </a:rPr>
              <a:t>Tools</a:t>
            </a:r>
            <a:r>
              <a:rPr lang="it-IT" b="1" dirty="0" smtClean="0">
                <a:solidFill>
                  <a:srgbClr val="4D4D4D"/>
                </a:solidFill>
                <a:latin typeface="+mj-lt"/>
              </a:rPr>
              <a:t> </a:t>
            </a:r>
            <a:r>
              <a:rPr lang="it-IT" b="1" dirty="0" err="1" smtClean="0">
                <a:solidFill>
                  <a:srgbClr val="4D4D4D"/>
                </a:solidFill>
                <a:latin typeface="+mj-lt"/>
              </a:rPr>
              <a:t>for</a:t>
            </a:r>
            <a:r>
              <a:rPr lang="it-IT" b="1" dirty="0" smtClean="0">
                <a:solidFill>
                  <a:srgbClr val="4D4D4D"/>
                </a:solidFill>
                <a:latin typeface="+mj-lt"/>
              </a:rPr>
              <a:t> Curriculum </a:t>
            </a:r>
            <a:r>
              <a:rPr lang="it-IT" b="1" dirty="0" err="1" smtClean="0">
                <a:solidFill>
                  <a:srgbClr val="4D4D4D"/>
                </a:solidFill>
                <a:latin typeface="+mj-lt"/>
              </a:rPr>
              <a:t>Development</a:t>
            </a:r>
            <a:r>
              <a:rPr lang="it-IT" b="1" dirty="0" smtClean="0">
                <a:solidFill>
                  <a:srgbClr val="4D4D4D"/>
                </a:solidFill>
                <a:latin typeface="+mj-lt"/>
              </a:rPr>
              <a:t>, 2016</a:t>
            </a:r>
          </a:p>
          <a:p>
            <a:endParaRPr lang="it-IT" dirty="0" smtClean="0"/>
          </a:p>
          <a:p>
            <a:r>
              <a:rPr lang="it-IT" b="1" dirty="0" smtClean="0">
                <a:solidFill>
                  <a:srgbClr val="C00000"/>
                </a:solidFill>
              </a:rPr>
              <a:t>Come possono gli insegnanti rivedere le loro pratiche? Quali domande possono farsi?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4D4D4D"/>
                </a:solidFill>
              </a:rPr>
              <a:t>L’insegnamento è programmato pensando a tutti gli studenti?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4D4D4D"/>
                </a:solidFill>
              </a:rPr>
              <a:t>Le lezioni incoraggiano la partecipazione di tutti gli studenti?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4D4D4D"/>
                </a:solidFill>
              </a:rPr>
              <a:t>Gli studenti sono coinvolti attivamente nel loro processo di apprendimento?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4D4D4D"/>
                </a:solidFill>
              </a:rPr>
              <a:t>Gli studenti sono incoraggiati a sostenersi reciprocamente nel processo di apprendimento?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4D4D4D"/>
                </a:solidFill>
              </a:rPr>
              <a:t>Viene fornito un supporto quando gli studenti vivono situazioni di difficoltà?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4D4D4D"/>
                </a:solidFill>
              </a:rPr>
              <a:t>La disciplina in classe si basa sul rispetto reciproco?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4D4D4D"/>
                </a:solidFill>
              </a:rPr>
              <a:t>Gli studenti possono contare su persone di riferimento con cui poter parlare quando sono preoccupati o turbati?</a:t>
            </a:r>
          </a:p>
          <a:p>
            <a:pPr marL="342900" indent="-342900">
              <a:buFont typeface="+mj-lt"/>
              <a:buAutoNum type="arabicPeriod"/>
            </a:pPr>
            <a:r>
              <a:rPr lang="it-IT" sz="1400" b="1" dirty="0" smtClean="0">
                <a:solidFill>
                  <a:srgbClr val="002060"/>
                </a:solidFill>
              </a:rPr>
              <a:t>La valutazione contribuisce al successo di tutti gli alunni?: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>
              <a:solidFill>
                <a:srgbClr val="002060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002060"/>
                </a:solidFill>
              </a:rPr>
              <a:t>Gli insegnanti usano la valutazione formativa per sostenere l’apprendimento?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002060"/>
                </a:solidFill>
              </a:rPr>
              <a:t>Gli studenti ricevono riscontri costruttivi sul loro lavoro?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002060"/>
                </a:solidFill>
              </a:rPr>
              <a:t>Gli studenti sono aiutati a correggersi e migliorare le loro verifiche o interrogazioni?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it-IT" sz="1400" b="1" dirty="0" smtClean="0">
                <a:solidFill>
                  <a:srgbClr val="002060"/>
                </a:solidFill>
              </a:rPr>
              <a:t>Gli insegnanti considerano le diversità anche all’interno di un sistema di valutazione formale unico?</a:t>
            </a:r>
          </a:p>
          <a:p>
            <a:pPr marL="342900" indent="-342900">
              <a:buFont typeface="+mj-lt"/>
              <a:buAutoNum type="arabicPeriod"/>
            </a:pPr>
            <a:endParaRPr lang="it-IT" sz="1400" b="1" dirty="0" smtClean="0">
              <a:solidFill>
                <a:srgbClr val="4D4D4D"/>
              </a:solidFill>
            </a:endParaRPr>
          </a:p>
          <a:p>
            <a:pPr marL="342900" indent="-342900"/>
            <a:endParaRPr lang="it-IT" sz="1400" b="1" dirty="0" smtClean="0">
              <a:solidFill>
                <a:srgbClr val="4D4D4D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it-IT" sz="1400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E10B2D-3AC6-4056-A782-C480358F94EC}" type="slidenum">
              <a:rPr lang="it-IT" smtClean="0"/>
              <a:pPr/>
              <a:t>30</a:t>
            </a:fld>
            <a:endParaRPr lang="it-IT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1271974" y="723203"/>
            <a:ext cx="6858048" cy="51435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Ovale 4"/>
          <p:cNvSpPr/>
          <p:nvPr/>
        </p:nvSpPr>
        <p:spPr>
          <a:xfrm>
            <a:off x="7924800" y="1375954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31</a:t>
            </a:fld>
            <a:endParaRPr lang="en-US"/>
          </a:p>
        </p:txBody>
      </p:sp>
      <p:pic>
        <p:nvPicPr>
          <p:cNvPr id="38914" name="Picture 2" descr="C:\Users\Utente\Downloads\IMG_648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381000"/>
            <a:ext cx="8128000" cy="6096000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7924800" y="1375954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39938" name="Picture 2" descr="C:\Users\Utente\Downloads\IMG_8207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96685" y="832759"/>
            <a:ext cx="5007427" cy="4770119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7924800" y="1375954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765074" y="2264229"/>
            <a:ext cx="309154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dirty="0" smtClean="0"/>
              <a:t>TESTO</a:t>
            </a:r>
          </a:p>
          <a:p>
            <a:r>
              <a:rPr lang="it-IT" dirty="0" smtClean="0"/>
              <a:t>LA MAMMA HA DATO A SUA FIGLIA RACHELE 10 EURO PER ANDARE IN PASTICCERIA A COMPRARE UN DOLCE.</a:t>
            </a:r>
          </a:p>
          <a:p>
            <a:r>
              <a:rPr lang="it-IT" dirty="0" smtClean="0">
                <a:solidFill>
                  <a:srgbClr val="C00000"/>
                </a:solidFill>
              </a:rPr>
              <a:t>COSA PORTA A CASA RACHELE DALLA PASTICCERIA?</a:t>
            </a:r>
            <a:endParaRPr lang="it-IT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33</a:t>
            </a:fld>
            <a:endParaRPr lang="en-US"/>
          </a:p>
        </p:txBody>
      </p:sp>
      <p:pic>
        <p:nvPicPr>
          <p:cNvPr id="41986" name="Picture 2" descr="C:\Users\Utente\Downloads\IMG_649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68548" y="923108"/>
            <a:ext cx="6545942" cy="4909456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7924800" y="1375954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34</a:t>
            </a:fld>
            <a:endParaRPr lang="en-US"/>
          </a:p>
        </p:txBody>
      </p:sp>
      <p:pic>
        <p:nvPicPr>
          <p:cNvPr id="43010" name="Picture 2" descr="C:\Users\Utente\Downloads\54e98609-cd7b-400c-bca1-746fe6b9202f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24594" y="583473"/>
            <a:ext cx="3968796" cy="5499463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6527074" y="3418114"/>
            <a:ext cx="992777" cy="670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NO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35</a:t>
            </a:fld>
            <a:endParaRPr lang="en-US"/>
          </a:p>
        </p:txBody>
      </p:sp>
      <p:pic>
        <p:nvPicPr>
          <p:cNvPr id="40962" name="Picture 2" descr="C:\Users\Utente\Downloads\17cb6fa8-be4e-4d25-8b5a-5b538c5d246a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5312" y="583474"/>
            <a:ext cx="4071122" cy="5603966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5464629" y="718456"/>
            <a:ext cx="992777" cy="670560"/>
          </a:xfrm>
          <a:prstGeom prst="ellips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NO</a:t>
            </a:r>
            <a:endParaRPr lang="it-IT" b="1" dirty="0">
              <a:solidFill>
                <a:srgbClr val="4D4D4D"/>
              </a:solidFill>
            </a:endParaRPr>
          </a:p>
        </p:txBody>
      </p:sp>
      <p:sp>
        <p:nvSpPr>
          <p:cNvPr id="6" name="CasellaDiTesto 5"/>
          <p:cNvSpPr txBox="1"/>
          <p:nvPr/>
        </p:nvSpPr>
        <p:spPr>
          <a:xfrm>
            <a:off x="5547360" y="2055223"/>
            <a:ext cx="2656115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400" dirty="0" smtClean="0"/>
              <a:t>Federico è stato molto frettoloso nell’esecuzione della verifica. Su insistenza dell’insegnante sono state date più possibilità per controllare l’elaborato. </a:t>
            </a:r>
            <a:endParaRPr lang="it-IT" sz="2400" dirty="0"/>
          </a:p>
        </p:txBody>
      </p:sp>
      <p:cxnSp>
        <p:nvCxnSpPr>
          <p:cNvPr id="8" name="Connettore 2 7"/>
          <p:cNvCxnSpPr/>
          <p:nvPr/>
        </p:nvCxnSpPr>
        <p:spPr>
          <a:xfrm flipH="1">
            <a:off x="4641669" y="3953691"/>
            <a:ext cx="862148" cy="26126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36</a:t>
            </a:fld>
            <a:endParaRPr lang="en-US"/>
          </a:p>
        </p:txBody>
      </p:sp>
      <p:pic>
        <p:nvPicPr>
          <p:cNvPr id="44034" name="Picture 2" descr="C:\Users\Utente\Downloads\IMG_6442(1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1187587" y="1366570"/>
            <a:ext cx="5428702" cy="4071527"/>
          </a:xfrm>
          <a:prstGeom prst="rect">
            <a:avLst/>
          </a:prstGeom>
          <a:noFill/>
        </p:spPr>
      </p:pic>
      <p:sp>
        <p:nvSpPr>
          <p:cNvPr id="5" name="Ovale 4"/>
          <p:cNvSpPr/>
          <p:nvPr/>
        </p:nvSpPr>
        <p:spPr>
          <a:xfrm>
            <a:off x="7141029" y="2429692"/>
            <a:ext cx="992777" cy="670560"/>
          </a:xfrm>
          <a:prstGeom prst="ellipse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rgbClr val="4D4D4D"/>
                </a:solidFill>
              </a:rPr>
              <a:t>SI</a:t>
            </a:r>
            <a:endParaRPr lang="it-IT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949234" y="609601"/>
            <a:ext cx="7254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b="1" dirty="0" smtClean="0">
                <a:solidFill>
                  <a:srgbClr val="4D4D4D"/>
                </a:solidFill>
                <a:latin typeface="+mj-lt"/>
              </a:rPr>
              <a:t>INDEX PER L’INCLUSIONE</a:t>
            </a:r>
            <a:endParaRPr lang="it-IT" b="1" dirty="0">
              <a:solidFill>
                <a:srgbClr val="4D4D4D"/>
              </a:solidFill>
              <a:latin typeface="+mj-lt"/>
            </a:endParaRPr>
          </a:p>
        </p:txBody>
      </p:sp>
      <p:sp>
        <p:nvSpPr>
          <p:cNvPr id="36866" name="AutoShape 2" descr="Layout tit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sp>
        <p:nvSpPr>
          <p:cNvPr id="36868" name="AutoShape 4" descr="Layout titol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36871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66949" y="1008017"/>
            <a:ext cx="6958148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0189" y="2210954"/>
            <a:ext cx="6965245" cy="1202485"/>
          </a:xfrm>
        </p:spPr>
        <p:txBody>
          <a:bodyPr>
            <a:normAutofit/>
          </a:bodyPr>
          <a:lstStyle/>
          <a:p>
            <a:r>
              <a:rPr lang="it-IT" sz="3200" dirty="0" smtClean="0">
                <a:solidFill>
                  <a:srgbClr val="4D4D4D"/>
                </a:solidFill>
              </a:rPr>
              <a:t>COME POSSIAMO UTILIZZARE LE VERIFICHE </a:t>
            </a:r>
            <a:endParaRPr lang="it-IT" sz="3200" dirty="0">
              <a:solidFill>
                <a:srgbClr val="4D4D4D"/>
              </a:solidFill>
            </a:endParaRPr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44732" y="522514"/>
            <a:ext cx="7772400" cy="869934"/>
          </a:xfrm>
        </p:spPr>
        <p:txBody>
          <a:bodyPr>
            <a:normAutofit/>
          </a:bodyPr>
          <a:lstStyle/>
          <a:p>
            <a:pPr algn="ctr"/>
            <a:r>
              <a:rPr lang="it-IT" sz="2800" dirty="0" smtClean="0">
                <a:solidFill>
                  <a:srgbClr val="4D4D4D"/>
                </a:solidFill>
                <a:cs typeface="Arial" pitchFamily="34" charset="0"/>
              </a:rPr>
              <a:t>UN’IDEA </a:t>
            </a:r>
            <a:r>
              <a:rPr lang="it-IT" sz="2800" dirty="0" err="1" smtClean="0">
                <a:solidFill>
                  <a:srgbClr val="4D4D4D"/>
                </a:solidFill>
                <a:cs typeface="Arial" pitchFamily="34" charset="0"/>
              </a:rPr>
              <a:t>DI</a:t>
            </a:r>
            <a:r>
              <a:rPr lang="it-IT" sz="2800" dirty="0" smtClean="0">
                <a:solidFill>
                  <a:srgbClr val="4D4D4D"/>
                </a:solidFill>
                <a:cs typeface="Arial" pitchFamily="34" charset="0"/>
              </a:rPr>
              <a:t> VERIFICA</a:t>
            </a:r>
            <a:endParaRPr lang="it-IT" sz="2800" dirty="0">
              <a:solidFill>
                <a:srgbClr val="4D4D4D"/>
              </a:solidFill>
              <a:cs typeface="Arial" pitchFamily="34" charset="0"/>
            </a:endParaRP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it-IT" dirty="0" smtClean="0"/>
              <a:t>rita </a:t>
            </a:r>
            <a:r>
              <a:rPr lang="it-IT" dirty="0" err="1" smtClean="0"/>
              <a:t>bartolini</a:t>
            </a:r>
            <a:endParaRPr lang="it-IT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DF28FB93-0A08-4E7D-8E63-9EFA29F1E093}" type="slidenum">
              <a:rPr lang="it-IT" smtClean="0"/>
              <a:pPr rtl="0"/>
              <a:t>6</a:t>
            </a:fld>
            <a:endParaRPr lang="it-IT" dirty="0"/>
          </a:p>
        </p:txBody>
      </p:sp>
      <p:graphicFrame>
        <p:nvGraphicFramePr>
          <p:cNvPr id="7" name="Grafico 6"/>
          <p:cNvGraphicFramePr/>
          <p:nvPr/>
        </p:nvGraphicFramePr>
        <p:xfrm>
          <a:off x="5120640" y="1767840"/>
          <a:ext cx="4023359" cy="40125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Rettangolo 7"/>
          <p:cNvSpPr/>
          <p:nvPr/>
        </p:nvSpPr>
        <p:spPr>
          <a:xfrm>
            <a:off x="679269" y="1282148"/>
            <a:ext cx="4230093" cy="500066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latin typeface="Arial" pitchFamily="34" charset="0"/>
                <a:cs typeface="Arial" pitchFamily="34" charset="0"/>
              </a:rPr>
              <a:t>LEGENDA:</a:t>
            </a:r>
          </a:p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V.F.= verifica formativa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è costante, è promotrice, avviene sempre. Compare ad esempio sui quaderni (Docenti) e nella raccolta delle osservazioni perché ha funzione diagnostica iniziale</a:t>
            </a:r>
          </a:p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V.S.= verifica </a:t>
            </a:r>
            <a:r>
              <a:rPr lang="it-IT" sz="1600" b="1" dirty="0" err="1" smtClean="0">
                <a:latin typeface="Arial" pitchFamily="34" charset="0"/>
                <a:cs typeface="Arial" pitchFamily="34" charset="0"/>
              </a:rPr>
              <a:t>sommativa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apprezza e produce addendi. Compare ad esempio nelle verifiche disciplinari. Docenti</a:t>
            </a:r>
          </a:p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V.Q.I.= verifica sulla qualità  dell’istruzione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valida o invalida il rapporto tra apprendimento e scelte metodologiche e didattiche. Si trova nel PTOF e nel PEI (Docenti e Istituto)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RAV=AUTOVALUTAZIONE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</a:t>
            </a:r>
          </a:p>
          <a:p>
            <a:r>
              <a:rPr lang="it-IT" sz="1600" b="1" dirty="0" smtClean="0">
                <a:latin typeface="Arial" pitchFamily="34" charset="0"/>
                <a:cs typeface="Arial" pitchFamily="34" charset="0"/>
              </a:rPr>
              <a:t>V.P.D.= verifica sulla programmazione didattica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previsiona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 le scelte, costruisce i criteri di giudizio. Si trova nel PEI (Docenti e Istituto) (</a:t>
            </a:r>
            <a:r>
              <a:rPr lang="it-IT" sz="1600" dirty="0" err="1" smtClean="0">
                <a:latin typeface="Arial" pitchFamily="34" charset="0"/>
                <a:cs typeface="Arial" pitchFamily="34" charset="0"/>
              </a:rPr>
              <a:t>RAV=AUTOVALUTAZIONE</a:t>
            </a:r>
            <a:r>
              <a:rPr lang="it-IT" sz="1600" dirty="0" smtClean="0">
                <a:latin typeface="Arial" pitchFamily="34" charset="0"/>
                <a:cs typeface="Arial" pitchFamily="34" charset="0"/>
              </a:rPr>
              <a:t>)</a:t>
            </a:r>
            <a:endParaRPr lang="it-IT" sz="1600" b="1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La zona di sviluppo prossimale di Vygotskij: un mio approccio metodologico  pratic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217646"/>
            <a:ext cx="6840760" cy="4796549"/>
          </a:xfrm>
          <a:prstGeom prst="rect">
            <a:avLst/>
          </a:prstGeom>
          <a:noFill/>
        </p:spPr>
      </p:pic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51FC063-5EA9-49AF-AFAF-D68C9E82B23B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rita bartolini</a:t>
            </a:r>
            <a:endParaRPr lang="en-US"/>
          </a:p>
        </p:txBody>
      </p:sp>
      <p:sp>
        <p:nvSpPr>
          <p:cNvPr id="5" name="Ovale 4"/>
          <p:cNvSpPr/>
          <p:nvPr/>
        </p:nvSpPr>
        <p:spPr>
          <a:xfrm>
            <a:off x="4815840" y="1802674"/>
            <a:ext cx="365760" cy="26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6" name="Ovale 5"/>
          <p:cNvSpPr/>
          <p:nvPr/>
        </p:nvSpPr>
        <p:spPr>
          <a:xfrm>
            <a:off x="4637315" y="3426822"/>
            <a:ext cx="365760" cy="26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7" name="Ovale 6"/>
          <p:cNvSpPr/>
          <p:nvPr/>
        </p:nvSpPr>
        <p:spPr>
          <a:xfrm>
            <a:off x="7576457" y="4894216"/>
            <a:ext cx="365760" cy="26125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8" name="Rettangolo 7"/>
          <p:cNvSpPr/>
          <p:nvPr/>
        </p:nvSpPr>
        <p:spPr>
          <a:xfrm>
            <a:off x="1942011" y="809897"/>
            <a:ext cx="5921829" cy="47026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800" b="1" dirty="0" smtClean="0">
                <a:solidFill>
                  <a:srgbClr val="4D4D4D"/>
                </a:solidFill>
              </a:rPr>
              <a:t>DOVE SI TROVA L’ALUNNO?</a:t>
            </a:r>
            <a:endParaRPr lang="it-IT" sz="2800" b="1" dirty="0">
              <a:solidFill>
                <a:srgbClr val="4D4D4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94FD-D786-4EC2-8605-B9B33FD87C8B}" type="slidenum">
              <a:rPr lang="it-IT" smtClean="0"/>
              <a:pPr/>
              <a:t>8</a:t>
            </a:fld>
            <a:endParaRPr lang="it-IT"/>
          </a:p>
        </p:txBody>
      </p:sp>
      <p:graphicFrame>
        <p:nvGraphicFramePr>
          <p:cNvPr id="4" name="Tabella 3"/>
          <p:cNvGraphicFramePr>
            <a:graphicFrameLocks noGrp="1"/>
          </p:cNvGraphicFramePr>
          <p:nvPr/>
        </p:nvGraphicFramePr>
        <p:xfrm>
          <a:off x="792480" y="1706880"/>
          <a:ext cx="7559040" cy="4177574"/>
        </p:xfrm>
        <a:graphic>
          <a:graphicData uri="http://schemas.openxmlformats.org/drawingml/2006/table">
            <a:tbl>
              <a:tblPr/>
              <a:tblGrid>
                <a:gridCol w="2519422"/>
                <a:gridCol w="2519422"/>
                <a:gridCol w="2520196"/>
              </a:tblGrid>
              <a:tr h="88353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CRITERIO ASSOLUTO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CRITERIO RIFERITO AL SÈ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CRITERIO RIFERITO AL GRUPPO</a:t>
                      </a:r>
                      <a:endParaRPr lang="it-IT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</a:tr>
              <a:tr h="32940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È il confronto tra i risultati di </a:t>
                      </a: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una prova </a:t>
                      </a: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e un </a:t>
                      </a: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modello prefissato </a:t>
                      </a: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con un </a:t>
                      </a: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criterio </a:t>
                      </a:r>
                      <a:r>
                        <a:rPr lang="it-IT" sz="1800" b="1" dirty="0" smtClean="0">
                          <a:latin typeface="Calibri"/>
                          <a:ea typeface="Calibri"/>
                          <a:cs typeface="Times New Roman"/>
                        </a:rPr>
                        <a:t>preciso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endParaRPr lang="it-IT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b="0" dirty="0" smtClean="0">
                          <a:latin typeface="Calibri"/>
                          <a:ea typeface="Calibri"/>
                          <a:cs typeface="Times New Roman"/>
                        </a:rPr>
                        <a:t>Mi dice il </a:t>
                      </a:r>
                      <a:r>
                        <a:rPr lang="it-IT" sz="1800" b="1" dirty="0" smtClean="0">
                          <a:latin typeface="Calibri"/>
                          <a:ea typeface="Calibri"/>
                          <a:cs typeface="Times New Roman"/>
                        </a:rPr>
                        <a:t>QUANTO?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È il confronto tra le </a:t>
                      </a: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prestazioni esibite dal singolo alunno </a:t>
                      </a: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in riferimento alla </a:t>
                      </a: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situazione iniziale</a:t>
                      </a: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. L’accento cade sul processo di progresso individuale </a:t>
                      </a:r>
                      <a:endParaRPr lang="it-IT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endParaRPr lang="it-IT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b="0" dirty="0" smtClean="0">
                          <a:latin typeface="Calibri"/>
                          <a:ea typeface="Calibri"/>
                          <a:cs typeface="Times New Roman"/>
                        </a:rPr>
                        <a:t>Mi dice: </a:t>
                      </a:r>
                      <a:r>
                        <a:rPr lang="it-IT" sz="1800" b="1" dirty="0" smtClean="0">
                          <a:latin typeface="Calibri"/>
                          <a:ea typeface="Calibri"/>
                          <a:cs typeface="Times New Roman"/>
                        </a:rPr>
                        <a:t>COME?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dirty="0">
                          <a:latin typeface="Calibri"/>
                          <a:ea typeface="Calibri"/>
                          <a:cs typeface="Times New Roman"/>
                        </a:rPr>
                        <a:t>È il confronto tra le </a:t>
                      </a:r>
                      <a:r>
                        <a:rPr lang="it-IT" sz="1800" b="1" dirty="0">
                          <a:latin typeface="Calibri"/>
                          <a:ea typeface="Calibri"/>
                          <a:cs typeface="Times New Roman"/>
                        </a:rPr>
                        <a:t>prestazioni del singolo alunno e le prestazioni complessive della </a:t>
                      </a:r>
                      <a:r>
                        <a:rPr lang="it-IT" sz="1800" b="1" dirty="0" smtClean="0">
                          <a:latin typeface="Calibri"/>
                          <a:ea typeface="Calibri"/>
                          <a:cs typeface="Times New Roman"/>
                        </a:rPr>
                        <a:t>classe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endParaRPr lang="it-IT" sz="1800" dirty="0" smtClean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94690" algn="l"/>
                        </a:tabLst>
                      </a:pPr>
                      <a:r>
                        <a:rPr lang="it-IT" sz="1800" b="0" dirty="0" smtClean="0">
                          <a:latin typeface="Calibri"/>
                          <a:ea typeface="Calibri"/>
                          <a:cs typeface="Times New Roman"/>
                        </a:rPr>
                        <a:t>Mi mostra le: </a:t>
                      </a:r>
                      <a:r>
                        <a:rPr lang="it-IT" sz="1800" b="1" dirty="0" smtClean="0">
                          <a:latin typeface="Calibri"/>
                          <a:ea typeface="Calibri"/>
                          <a:cs typeface="Times New Roman"/>
                        </a:rPr>
                        <a:t>SPECIFICITÀ?</a:t>
                      </a:r>
                      <a:endParaRPr lang="it-IT" sz="1800" b="1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7332" marR="6733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813076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695325" algn="l"/>
              </a:tabLst>
            </a:pP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EVENTUALI CRITERI </a:t>
            </a:r>
            <a:r>
              <a:rPr kumimoji="0" lang="it-IT" sz="2800" b="1" i="0" u="none" strike="noStrike" cap="none" normalizeH="0" baseline="0" dirty="0" err="1" smtClean="0">
                <a:ln>
                  <a:noFill/>
                </a:ln>
                <a:solidFill>
                  <a:srgbClr val="4D4D4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DI</a:t>
            </a:r>
            <a:r>
              <a:rPr kumimoji="0" lang="it-IT" sz="2800" b="1" i="0" u="none" strike="noStrike" cap="none" normalizeH="0" baseline="0" dirty="0" smtClean="0">
                <a:ln>
                  <a:noFill/>
                </a:ln>
                <a:solidFill>
                  <a:srgbClr val="4D4D4D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VALUTAZIONE</a:t>
            </a:r>
            <a:endParaRPr kumimoji="0" lang="it-IT" sz="2800" b="0" i="0" u="none" strike="noStrike" cap="none" normalizeH="0" baseline="0" dirty="0" smtClean="0">
              <a:ln>
                <a:noFill/>
              </a:ln>
              <a:solidFill>
                <a:srgbClr val="4D4D4D"/>
              </a:solidFill>
              <a:effectLst/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1268760"/>
            <a:ext cx="8229600" cy="3888432"/>
          </a:xfrm>
        </p:spPr>
        <p:txBody>
          <a:bodyPr>
            <a:normAutofit/>
          </a:bodyPr>
          <a:lstStyle/>
          <a:p>
            <a:r>
              <a:rPr lang="it-IT" sz="6000" dirty="0" smtClean="0"/>
              <a:t>P</a:t>
            </a:r>
            <a:r>
              <a:rPr lang="it-IT" sz="9600" dirty="0" smtClean="0">
                <a:solidFill>
                  <a:srgbClr val="C00000"/>
                </a:solidFill>
              </a:rPr>
              <a:t>E</a:t>
            </a:r>
            <a:r>
              <a:rPr lang="it-IT" sz="6000" dirty="0" smtClean="0"/>
              <a:t>I</a:t>
            </a:r>
            <a:endParaRPr lang="it-IT" sz="6000" dirty="0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rita bartolini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0294FD-D786-4EC2-8605-B9B33FD87C8B}" type="slidenum">
              <a:rPr lang="it-IT" smtClean="0"/>
              <a:pPr/>
              <a:t>9</a:t>
            </a:fld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332</TotalTime>
  <Words>1066</Words>
  <Application>Microsoft Office PowerPoint</Application>
  <PresentationFormat>Presentazione su schermo (4:3)</PresentationFormat>
  <Paragraphs>263</Paragraphs>
  <Slides>36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36</vt:i4>
      </vt:variant>
    </vt:vector>
  </HeadingPairs>
  <TitlesOfParts>
    <vt:vector size="46" baseType="lpstr">
      <vt:lpstr>Arial</vt:lpstr>
      <vt:lpstr>Brush Script MT</vt:lpstr>
      <vt:lpstr>Calibri</vt:lpstr>
      <vt:lpstr>Constantia</vt:lpstr>
      <vt:lpstr>Franklin Gothic Book</vt:lpstr>
      <vt:lpstr>Garamond</vt:lpstr>
      <vt:lpstr>Rage Italic</vt:lpstr>
      <vt:lpstr>Symbol</vt:lpstr>
      <vt:lpstr>Times New Roman</vt:lpstr>
      <vt:lpstr>Pushpin</vt:lpstr>
      <vt:lpstr>MOLTENO 5 OTTOBRE 2021 VALUTAZIONE</vt:lpstr>
      <vt:lpstr>RIFERIMENTI DI BASE</vt:lpstr>
      <vt:lpstr>Presentazione standard di PowerPoint</vt:lpstr>
      <vt:lpstr>Presentazione standard di PowerPoint</vt:lpstr>
      <vt:lpstr>COME POSSIAMO UTILIZZARE LE VERIFICHE </vt:lpstr>
      <vt:lpstr>UN’IDEA DI VERIFICA</vt:lpstr>
      <vt:lpstr>Presentazione standard di PowerPoint</vt:lpstr>
      <vt:lpstr>Presentazione standard di PowerPoint</vt:lpstr>
      <vt:lpstr>PEI</vt:lpstr>
      <vt:lpstr>Presentazione standard di PowerPoint</vt:lpstr>
      <vt:lpstr>Presentazione standard di PowerPoint</vt:lpstr>
      <vt:lpstr>PEI</vt:lpstr>
      <vt:lpstr>COSA SIGNIFICA LAVORARE PER COMPETENZE</vt:lpstr>
      <vt:lpstr>QUALI SONO LE COMPETENZE CHIAVE</vt:lpstr>
      <vt:lpstr>DA COSA È MOBILITATA LA COMPETENZA?</vt:lpstr>
      <vt:lpstr>COS’È UNA COMPETENZA</vt:lpstr>
      <vt:lpstr>COMPETENZA CHIAVE</vt:lpstr>
      <vt:lpstr>Presentazione standard di PowerPoint</vt:lpstr>
      <vt:lpstr>Presentazione standard di PowerPoint</vt:lpstr>
      <vt:lpstr>SOLO ESEMPI</vt:lpstr>
      <vt:lpstr>GLI OGGETTI CI DICONO SE L’OTTICA È FORMATIVA</vt:lpstr>
      <vt:lpstr>Presentazione standard di PowerPoint</vt:lpstr>
      <vt:lpstr>AUTOVALUTAZIONE?</vt:lpstr>
      <vt:lpstr>LINGUAGGIO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Utente</dc:creator>
  <cp:lastModifiedBy>Alessandra</cp:lastModifiedBy>
  <cp:revision>69</cp:revision>
  <dcterms:created xsi:type="dcterms:W3CDTF">2014-09-16T21:39:22Z</dcterms:created>
  <dcterms:modified xsi:type="dcterms:W3CDTF">2021-10-05T12:14:16Z</dcterms:modified>
</cp:coreProperties>
</file>