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3"/>
  </p:notesMasterIdLst>
  <p:handoutMasterIdLst>
    <p:handoutMasterId r:id="rId54"/>
  </p:handoutMasterIdLst>
  <p:sldIdLst>
    <p:sldId id="257" r:id="rId5"/>
    <p:sldId id="260" r:id="rId6"/>
    <p:sldId id="259" r:id="rId7"/>
    <p:sldId id="269" r:id="rId8"/>
    <p:sldId id="273" r:id="rId9"/>
    <p:sldId id="274" r:id="rId10"/>
    <p:sldId id="272" r:id="rId11"/>
    <p:sldId id="275" r:id="rId12"/>
    <p:sldId id="279" r:id="rId13"/>
    <p:sldId id="276" r:id="rId14"/>
    <p:sldId id="309" r:id="rId15"/>
    <p:sldId id="310" r:id="rId16"/>
    <p:sldId id="311" r:id="rId17"/>
    <p:sldId id="271" r:id="rId18"/>
    <p:sldId id="270" r:id="rId19"/>
    <p:sldId id="278" r:id="rId20"/>
    <p:sldId id="280" r:id="rId21"/>
    <p:sldId id="281" r:id="rId22"/>
    <p:sldId id="308" r:id="rId23"/>
    <p:sldId id="282" r:id="rId24"/>
    <p:sldId id="283" r:id="rId25"/>
    <p:sldId id="294" r:id="rId26"/>
    <p:sldId id="286" r:id="rId27"/>
    <p:sldId id="288" r:id="rId28"/>
    <p:sldId id="290" r:id="rId29"/>
    <p:sldId id="312" r:id="rId30"/>
    <p:sldId id="292" r:id="rId31"/>
    <p:sldId id="293" r:id="rId32"/>
    <p:sldId id="316" r:id="rId33"/>
    <p:sldId id="295" r:id="rId34"/>
    <p:sldId id="314" r:id="rId35"/>
    <p:sldId id="313" r:id="rId36"/>
    <p:sldId id="296" r:id="rId37"/>
    <p:sldId id="297" r:id="rId38"/>
    <p:sldId id="285" r:id="rId39"/>
    <p:sldId id="299" r:id="rId40"/>
    <p:sldId id="300" r:id="rId41"/>
    <p:sldId id="301" r:id="rId42"/>
    <p:sldId id="302" r:id="rId43"/>
    <p:sldId id="303" r:id="rId44"/>
    <p:sldId id="304" r:id="rId45"/>
    <p:sldId id="305" r:id="rId46"/>
    <p:sldId id="306" r:id="rId47"/>
    <p:sldId id="315" r:id="rId48"/>
    <p:sldId id="319" r:id="rId49"/>
    <p:sldId id="317" r:id="rId50"/>
    <p:sldId id="261" r:id="rId51"/>
    <p:sldId id="318" r:id="rId52"/>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7A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74" d="100"/>
          <a:sy n="74" d="100"/>
        </p:scale>
        <p:origin x="576"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1" d="100"/>
          <a:sy n="91" d="100"/>
        </p:scale>
        <p:origin x="375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29CAA2-DDDE-426F-B1D2-75105CF81B61}" type="doc">
      <dgm:prSet loTypeId="urn:microsoft.com/office/officeart/2005/8/layout/hierarchy1" loCatId="hierarchy" qsTypeId="urn:microsoft.com/office/officeart/2005/8/quickstyle/3d2" qsCatId="3D" csTypeId="urn:microsoft.com/office/officeart/2005/8/colors/accent1_1" csCatId="accent1" phldr="1"/>
      <dgm:spPr/>
      <dgm:t>
        <a:bodyPr/>
        <a:lstStyle/>
        <a:p>
          <a:endParaRPr lang="it-IT"/>
        </a:p>
      </dgm:t>
    </dgm:pt>
    <dgm:pt modelId="{93B20396-57F1-46BB-A4E0-9B81301EB38F}">
      <dgm:prSet phldrT="[Testo]"/>
      <dgm:spPr/>
      <dgm:t>
        <a:bodyPr/>
        <a:lstStyle/>
        <a:p>
          <a:r>
            <a:rPr lang="it-IT" b="1" dirty="0" smtClean="0"/>
            <a:t>Fonte normativa</a:t>
          </a:r>
          <a:endParaRPr lang="it-IT" b="1" dirty="0"/>
        </a:p>
      </dgm:t>
    </dgm:pt>
    <dgm:pt modelId="{45A2A951-262A-499C-87DF-7DDEB616CA41}" type="parTrans" cxnId="{7D488599-E4BA-485A-8DE2-14AAD6F82933}">
      <dgm:prSet/>
      <dgm:spPr/>
      <dgm:t>
        <a:bodyPr/>
        <a:lstStyle/>
        <a:p>
          <a:endParaRPr lang="it-IT"/>
        </a:p>
      </dgm:t>
    </dgm:pt>
    <dgm:pt modelId="{2F0BD0BC-C9EC-4DC3-8F38-D40E85C911A8}" type="sibTrans" cxnId="{7D488599-E4BA-485A-8DE2-14AAD6F82933}">
      <dgm:prSet/>
      <dgm:spPr/>
      <dgm:t>
        <a:bodyPr/>
        <a:lstStyle/>
        <a:p>
          <a:endParaRPr lang="it-IT"/>
        </a:p>
      </dgm:t>
    </dgm:pt>
    <dgm:pt modelId="{A0A39D28-B8CC-48CD-847B-353D33D67D6E}">
      <dgm:prSet phldrT="[Testo]"/>
      <dgm:spPr/>
      <dgm:t>
        <a:bodyPr/>
        <a:lstStyle/>
        <a:p>
          <a:r>
            <a:rPr lang="it-IT" dirty="0" smtClean="0"/>
            <a:t> DLgs 66/2017: art. 7 c. 2 e art.3 del Decreto 182-2020</a:t>
          </a:r>
          <a:endParaRPr lang="it-IT" dirty="0"/>
        </a:p>
      </dgm:t>
    </dgm:pt>
    <dgm:pt modelId="{9D4D823E-4F5C-44DA-BD3A-BBFF24B2BB1A}" type="parTrans" cxnId="{A51F01D0-D7CA-4195-995B-26DA499CB88F}">
      <dgm:prSet/>
      <dgm:spPr/>
      <dgm:t>
        <a:bodyPr/>
        <a:lstStyle/>
        <a:p>
          <a:endParaRPr lang="it-IT"/>
        </a:p>
      </dgm:t>
    </dgm:pt>
    <dgm:pt modelId="{3E910B61-25ED-4BE2-80B6-40CC69E8FF76}" type="sibTrans" cxnId="{A51F01D0-D7CA-4195-995B-26DA499CB88F}">
      <dgm:prSet/>
      <dgm:spPr/>
      <dgm:t>
        <a:bodyPr/>
        <a:lstStyle/>
        <a:p>
          <a:endParaRPr lang="it-IT"/>
        </a:p>
      </dgm:t>
    </dgm:pt>
    <dgm:pt modelId="{7EB36F3A-E8C5-48CE-93CA-DC506E408689}">
      <dgm:prSet phldrT="[Testo]" custT="1"/>
      <dgm:spPr/>
      <dgm:t>
        <a:bodyPr/>
        <a:lstStyle/>
        <a:p>
          <a:r>
            <a:rPr lang="it-IT" sz="1100" dirty="0" smtClean="0"/>
            <a:t>Nuovo art. 15 della Legge 104 del 1992     </a:t>
          </a:r>
          <a:r>
            <a:rPr lang="it-IT" sz="700" dirty="0" smtClean="0"/>
            <a:t>(Comma 10, 11)</a:t>
          </a:r>
          <a:endParaRPr lang="it-IT" sz="1100" dirty="0"/>
        </a:p>
      </dgm:t>
    </dgm:pt>
    <dgm:pt modelId="{EC89D6B8-3D8B-48F1-93C9-6682981D7D44}" type="sibTrans" cxnId="{6F39B441-19F3-4FA2-9E53-B578C374F6B1}">
      <dgm:prSet/>
      <dgm:spPr/>
      <dgm:t>
        <a:bodyPr/>
        <a:lstStyle/>
        <a:p>
          <a:endParaRPr lang="it-IT"/>
        </a:p>
      </dgm:t>
    </dgm:pt>
    <dgm:pt modelId="{60E20529-E8E2-4335-8F88-B48B720BF005}" type="parTrans" cxnId="{6F39B441-19F3-4FA2-9E53-B578C374F6B1}">
      <dgm:prSet/>
      <dgm:spPr/>
      <dgm:t>
        <a:bodyPr/>
        <a:lstStyle/>
        <a:p>
          <a:endParaRPr lang="it-IT"/>
        </a:p>
      </dgm:t>
    </dgm:pt>
    <dgm:pt modelId="{B5A3DC78-01F4-444D-AD04-42F9300A7635}" type="pres">
      <dgm:prSet presAssocID="{A629CAA2-DDDE-426F-B1D2-75105CF81B61}" presName="hierChild1" presStyleCnt="0">
        <dgm:presLayoutVars>
          <dgm:chPref val="1"/>
          <dgm:dir/>
          <dgm:animOne val="branch"/>
          <dgm:animLvl val="lvl"/>
          <dgm:resizeHandles/>
        </dgm:presLayoutVars>
      </dgm:prSet>
      <dgm:spPr/>
      <dgm:t>
        <a:bodyPr/>
        <a:lstStyle/>
        <a:p>
          <a:endParaRPr lang="it-IT"/>
        </a:p>
      </dgm:t>
    </dgm:pt>
    <dgm:pt modelId="{E4236254-0EA3-4DE6-83C6-76FD8A6383CD}" type="pres">
      <dgm:prSet presAssocID="{93B20396-57F1-46BB-A4E0-9B81301EB38F}" presName="hierRoot1" presStyleCnt="0"/>
      <dgm:spPr/>
    </dgm:pt>
    <dgm:pt modelId="{7FE14F65-D189-4583-B9AB-07CDEA9D11ED}" type="pres">
      <dgm:prSet presAssocID="{93B20396-57F1-46BB-A4E0-9B81301EB38F}" presName="composite" presStyleCnt="0"/>
      <dgm:spPr/>
    </dgm:pt>
    <dgm:pt modelId="{9547D583-1C12-4C51-88D2-C75BBA168FCB}" type="pres">
      <dgm:prSet presAssocID="{93B20396-57F1-46BB-A4E0-9B81301EB38F}" presName="background" presStyleLbl="node0" presStyleIdx="0" presStyleCnt="1"/>
      <dgm:spPr/>
    </dgm:pt>
    <dgm:pt modelId="{C6EE35D1-C46F-4A9B-9A2C-1B45E637F19B}" type="pres">
      <dgm:prSet presAssocID="{93B20396-57F1-46BB-A4E0-9B81301EB38F}" presName="text" presStyleLbl="fgAcc0" presStyleIdx="0" presStyleCnt="1">
        <dgm:presLayoutVars>
          <dgm:chPref val="3"/>
        </dgm:presLayoutVars>
      </dgm:prSet>
      <dgm:spPr/>
      <dgm:t>
        <a:bodyPr/>
        <a:lstStyle/>
        <a:p>
          <a:endParaRPr lang="it-IT"/>
        </a:p>
      </dgm:t>
    </dgm:pt>
    <dgm:pt modelId="{E803C039-C17D-41ED-A176-14F7FBBB9539}" type="pres">
      <dgm:prSet presAssocID="{93B20396-57F1-46BB-A4E0-9B81301EB38F}" presName="hierChild2" presStyleCnt="0"/>
      <dgm:spPr/>
    </dgm:pt>
    <dgm:pt modelId="{F0F7B20C-7378-4E59-980F-81F70A2B6115}" type="pres">
      <dgm:prSet presAssocID="{9D4D823E-4F5C-44DA-BD3A-BBFF24B2BB1A}" presName="Name10" presStyleLbl="parChTrans1D2" presStyleIdx="0" presStyleCnt="2"/>
      <dgm:spPr/>
      <dgm:t>
        <a:bodyPr/>
        <a:lstStyle/>
        <a:p>
          <a:endParaRPr lang="it-IT"/>
        </a:p>
      </dgm:t>
    </dgm:pt>
    <dgm:pt modelId="{8EFB8B1C-4EB5-4DBA-8A0D-0BE35A66E639}" type="pres">
      <dgm:prSet presAssocID="{A0A39D28-B8CC-48CD-847B-353D33D67D6E}" presName="hierRoot2" presStyleCnt="0"/>
      <dgm:spPr/>
    </dgm:pt>
    <dgm:pt modelId="{A86B7348-0C50-44ED-AE54-A16E28BF2DC4}" type="pres">
      <dgm:prSet presAssocID="{A0A39D28-B8CC-48CD-847B-353D33D67D6E}" presName="composite2" presStyleCnt="0"/>
      <dgm:spPr/>
    </dgm:pt>
    <dgm:pt modelId="{D249182A-A5F6-4FDB-A29E-DC70B41B3908}" type="pres">
      <dgm:prSet presAssocID="{A0A39D28-B8CC-48CD-847B-353D33D67D6E}" presName="background2" presStyleLbl="node2" presStyleIdx="0" presStyleCnt="2"/>
      <dgm:spPr/>
    </dgm:pt>
    <dgm:pt modelId="{3D346CAF-C8BF-4C84-90C5-22A2E7660BDC}" type="pres">
      <dgm:prSet presAssocID="{A0A39D28-B8CC-48CD-847B-353D33D67D6E}" presName="text2" presStyleLbl="fgAcc2" presStyleIdx="0" presStyleCnt="2">
        <dgm:presLayoutVars>
          <dgm:chPref val="3"/>
        </dgm:presLayoutVars>
      </dgm:prSet>
      <dgm:spPr/>
      <dgm:t>
        <a:bodyPr/>
        <a:lstStyle/>
        <a:p>
          <a:endParaRPr lang="it-IT"/>
        </a:p>
      </dgm:t>
    </dgm:pt>
    <dgm:pt modelId="{70B24643-9E25-401F-B781-50437C81E567}" type="pres">
      <dgm:prSet presAssocID="{A0A39D28-B8CC-48CD-847B-353D33D67D6E}" presName="hierChild3" presStyleCnt="0"/>
      <dgm:spPr/>
    </dgm:pt>
    <dgm:pt modelId="{94E42969-7EF6-4FCB-8453-7D8D125D1752}" type="pres">
      <dgm:prSet presAssocID="{60E20529-E8E2-4335-8F88-B48B720BF005}" presName="Name10" presStyleLbl="parChTrans1D2" presStyleIdx="1" presStyleCnt="2"/>
      <dgm:spPr/>
      <dgm:t>
        <a:bodyPr/>
        <a:lstStyle/>
        <a:p>
          <a:endParaRPr lang="it-IT"/>
        </a:p>
      </dgm:t>
    </dgm:pt>
    <dgm:pt modelId="{766A4868-5DCB-4C1A-9382-DFA7F6BF97D2}" type="pres">
      <dgm:prSet presAssocID="{7EB36F3A-E8C5-48CE-93CA-DC506E408689}" presName="hierRoot2" presStyleCnt="0"/>
      <dgm:spPr/>
    </dgm:pt>
    <dgm:pt modelId="{C6D8A2C5-4A7D-41B7-9824-CC7D6A06D3FF}" type="pres">
      <dgm:prSet presAssocID="{7EB36F3A-E8C5-48CE-93CA-DC506E408689}" presName="composite2" presStyleCnt="0"/>
      <dgm:spPr/>
    </dgm:pt>
    <dgm:pt modelId="{4E637C0D-23C9-44AB-B848-7B41CCDA9C2F}" type="pres">
      <dgm:prSet presAssocID="{7EB36F3A-E8C5-48CE-93CA-DC506E408689}" presName="background2" presStyleLbl="node2" presStyleIdx="1" presStyleCnt="2"/>
      <dgm:spPr/>
    </dgm:pt>
    <dgm:pt modelId="{16246FDF-9813-47B3-B2EF-0C96FA7DEB0C}" type="pres">
      <dgm:prSet presAssocID="{7EB36F3A-E8C5-48CE-93CA-DC506E408689}" presName="text2" presStyleLbl="fgAcc2" presStyleIdx="1" presStyleCnt="2">
        <dgm:presLayoutVars>
          <dgm:chPref val="3"/>
        </dgm:presLayoutVars>
      </dgm:prSet>
      <dgm:spPr/>
      <dgm:t>
        <a:bodyPr/>
        <a:lstStyle/>
        <a:p>
          <a:endParaRPr lang="it-IT"/>
        </a:p>
      </dgm:t>
    </dgm:pt>
    <dgm:pt modelId="{9106D8F1-F749-4ECF-9A32-312204E76453}" type="pres">
      <dgm:prSet presAssocID="{7EB36F3A-E8C5-48CE-93CA-DC506E408689}" presName="hierChild3" presStyleCnt="0"/>
      <dgm:spPr/>
    </dgm:pt>
  </dgm:ptLst>
  <dgm:cxnLst>
    <dgm:cxn modelId="{DE62E655-ABE6-4FBF-98C4-01D641C7F4F4}" type="presOf" srcId="{7EB36F3A-E8C5-48CE-93CA-DC506E408689}" destId="{16246FDF-9813-47B3-B2EF-0C96FA7DEB0C}" srcOrd="0" destOrd="0" presId="urn:microsoft.com/office/officeart/2005/8/layout/hierarchy1"/>
    <dgm:cxn modelId="{102569CF-6628-4CCB-9B96-6479BA4D07CD}" type="presOf" srcId="{A0A39D28-B8CC-48CD-847B-353D33D67D6E}" destId="{3D346CAF-C8BF-4C84-90C5-22A2E7660BDC}" srcOrd="0" destOrd="0" presId="urn:microsoft.com/office/officeart/2005/8/layout/hierarchy1"/>
    <dgm:cxn modelId="{2031368F-8073-46DB-AC0E-B9A3314F6635}" type="presOf" srcId="{9D4D823E-4F5C-44DA-BD3A-BBFF24B2BB1A}" destId="{F0F7B20C-7378-4E59-980F-81F70A2B6115}" srcOrd="0" destOrd="0" presId="urn:microsoft.com/office/officeart/2005/8/layout/hierarchy1"/>
    <dgm:cxn modelId="{40C9220C-21DB-490F-852A-52EDBD8D4A31}" type="presOf" srcId="{60E20529-E8E2-4335-8F88-B48B720BF005}" destId="{94E42969-7EF6-4FCB-8453-7D8D125D1752}" srcOrd="0" destOrd="0" presId="urn:microsoft.com/office/officeart/2005/8/layout/hierarchy1"/>
    <dgm:cxn modelId="{04765306-EADF-49BD-BB33-76971044713C}" type="presOf" srcId="{93B20396-57F1-46BB-A4E0-9B81301EB38F}" destId="{C6EE35D1-C46F-4A9B-9A2C-1B45E637F19B}" srcOrd="0" destOrd="0" presId="urn:microsoft.com/office/officeart/2005/8/layout/hierarchy1"/>
    <dgm:cxn modelId="{6F39B441-19F3-4FA2-9E53-B578C374F6B1}" srcId="{93B20396-57F1-46BB-A4E0-9B81301EB38F}" destId="{7EB36F3A-E8C5-48CE-93CA-DC506E408689}" srcOrd="1" destOrd="0" parTransId="{60E20529-E8E2-4335-8F88-B48B720BF005}" sibTransId="{EC89D6B8-3D8B-48F1-93C9-6682981D7D44}"/>
    <dgm:cxn modelId="{7D488599-E4BA-485A-8DE2-14AAD6F82933}" srcId="{A629CAA2-DDDE-426F-B1D2-75105CF81B61}" destId="{93B20396-57F1-46BB-A4E0-9B81301EB38F}" srcOrd="0" destOrd="0" parTransId="{45A2A951-262A-499C-87DF-7DDEB616CA41}" sibTransId="{2F0BD0BC-C9EC-4DC3-8F38-D40E85C911A8}"/>
    <dgm:cxn modelId="{C140A799-8448-4C28-839A-F66F739F3666}" type="presOf" srcId="{A629CAA2-DDDE-426F-B1D2-75105CF81B61}" destId="{B5A3DC78-01F4-444D-AD04-42F9300A7635}" srcOrd="0" destOrd="0" presId="urn:microsoft.com/office/officeart/2005/8/layout/hierarchy1"/>
    <dgm:cxn modelId="{A51F01D0-D7CA-4195-995B-26DA499CB88F}" srcId="{93B20396-57F1-46BB-A4E0-9B81301EB38F}" destId="{A0A39D28-B8CC-48CD-847B-353D33D67D6E}" srcOrd="0" destOrd="0" parTransId="{9D4D823E-4F5C-44DA-BD3A-BBFF24B2BB1A}" sibTransId="{3E910B61-25ED-4BE2-80B6-40CC69E8FF76}"/>
    <dgm:cxn modelId="{80014E67-DDA5-4731-91B0-C09A22277589}" type="presParOf" srcId="{B5A3DC78-01F4-444D-AD04-42F9300A7635}" destId="{E4236254-0EA3-4DE6-83C6-76FD8A6383CD}" srcOrd="0" destOrd="0" presId="urn:microsoft.com/office/officeart/2005/8/layout/hierarchy1"/>
    <dgm:cxn modelId="{52D6F45E-57D4-430F-8257-4C567BB1DF51}" type="presParOf" srcId="{E4236254-0EA3-4DE6-83C6-76FD8A6383CD}" destId="{7FE14F65-D189-4583-B9AB-07CDEA9D11ED}" srcOrd="0" destOrd="0" presId="urn:microsoft.com/office/officeart/2005/8/layout/hierarchy1"/>
    <dgm:cxn modelId="{C75F824A-7A55-4168-B862-6DC70044F779}" type="presParOf" srcId="{7FE14F65-D189-4583-B9AB-07CDEA9D11ED}" destId="{9547D583-1C12-4C51-88D2-C75BBA168FCB}" srcOrd="0" destOrd="0" presId="urn:microsoft.com/office/officeart/2005/8/layout/hierarchy1"/>
    <dgm:cxn modelId="{4EA9011E-173E-4C03-988F-C399451F1B76}" type="presParOf" srcId="{7FE14F65-D189-4583-B9AB-07CDEA9D11ED}" destId="{C6EE35D1-C46F-4A9B-9A2C-1B45E637F19B}" srcOrd="1" destOrd="0" presId="urn:microsoft.com/office/officeart/2005/8/layout/hierarchy1"/>
    <dgm:cxn modelId="{78EC9056-3CDD-402C-B88B-6B9CD8D173C7}" type="presParOf" srcId="{E4236254-0EA3-4DE6-83C6-76FD8A6383CD}" destId="{E803C039-C17D-41ED-A176-14F7FBBB9539}" srcOrd="1" destOrd="0" presId="urn:microsoft.com/office/officeart/2005/8/layout/hierarchy1"/>
    <dgm:cxn modelId="{B6F0CD48-0F78-4A9D-9548-26BA04D87E27}" type="presParOf" srcId="{E803C039-C17D-41ED-A176-14F7FBBB9539}" destId="{F0F7B20C-7378-4E59-980F-81F70A2B6115}" srcOrd="0" destOrd="0" presId="urn:microsoft.com/office/officeart/2005/8/layout/hierarchy1"/>
    <dgm:cxn modelId="{953B06A2-BFDA-4AAF-B954-09F45AE80012}" type="presParOf" srcId="{E803C039-C17D-41ED-A176-14F7FBBB9539}" destId="{8EFB8B1C-4EB5-4DBA-8A0D-0BE35A66E639}" srcOrd="1" destOrd="0" presId="urn:microsoft.com/office/officeart/2005/8/layout/hierarchy1"/>
    <dgm:cxn modelId="{0831D981-FE03-49D5-B576-1EA747BE10B7}" type="presParOf" srcId="{8EFB8B1C-4EB5-4DBA-8A0D-0BE35A66E639}" destId="{A86B7348-0C50-44ED-AE54-A16E28BF2DC4}" srcOrd="0" destOrd="0" presId="urn:microsoft.com/office/officeart/2005/8/layout/hierarchy1"/>
    <dgm:cxn modelId="{B09B8768-EFAE-49FD-99F2-C2ADD1063C71}" type="presParOf" srcId="{A86B7348-0C50-44ED-AE54-A16E28BF2DC4}" destId="{D249182A-A5F6-4FDB-A29E-DC70B41B3908}" srcOrd="0" destOrd="0" presId="urn:microsoft.com/office/officeart/2005/8/layout/hierarchy1"/>
    <dgm:cxn modelId="{445F51AD-504E-49F5-B212-AA0AB78C61A4}" type="presParOf" srcId="{A86B7348-0C50-44ED-AE54-A16E28BF2DC4}" destId="{3D346CAF-C8BF-4C84-90C5-22A2E7660BDC}" srcOrd="1" destOrd="0" presId="urn:microsoft.com/office/officeart/2005/8/layout/hierarchy1"/>
    <dgm:cxn modelId="{258FA07A-50DB-476C-8473-F4F133F49AAA}" type="presParOf" srcId="{8EFB8B1C-4EB5-4DBA-8A0D-0BE35A66E639}" destId="{70B24643-9E25-401F-B781-50437C81E567}" srcOrd="1" destOrd="0" presId="urn:microsoft.com/office/officeart/2005/8/layout/hierarchy1"/>
    <dgm:cxn modelId="{23D99C63-60B0-4EF7-903C-13E26E2F630E}" type="presParOf" srcId="{E803C039-C17D-41ED-A176-14F7FBBB9539}" destId="{94E42969-7EF6-4FCB-8453-7D8D125D1752}" srcOrd="2" destOrd="0" presId="urn:microsoft.com/office/officeart/2005/8/layout/hierarchy1"/>
    <dgm:cxn modelId="{694C1B58-BC86-4C11-9D84-286AFCB9CE96}" type="presParOf" srcId="{E803C039-C17D-41ED-A176-14F7FBBB9539}" destId="{766A4868-5DCB-4C1A-9382-DFA7F6BF97D2}" srcOrd="3" destOrd="0" presId="urn:microsoft.com/office/officeart/2005/8/layout/hierarchy1"/>
    <dgm:cxn modelId="{661EF34B-FA05-496F-BC7B-81C60FA8CDC1}" type="presParOf" srcId="{766A4868-5DCB-4C1A-9382-DFA7F6BF97D2}" destId="{C6D8A2C5-4A7D-41B7-9824-CC7D6A06D3FF}" srcOrd="0" destOrd="0" presId="urn:microsoft.com/office/officeart/2005/8/layout/hierarchy1"/>
    <dgm:cxn modelId="{752ED857-1F78-49BE-8C5A-2FEB096C7255}" type="presParOf" srcId="{C6D8A2C5-4A7D-41B7-9824-CC7D6A06D3FF}" destId="{4E637C0D-23C9-44AB-B848-7B41CCDA9C2F}" srcOrd="0" destOrd="0" presId="urn:microsoft.com/office/officeart/2005/8/layout/hierarchy1"/>
    <dgm:cxn modelId="{9D627408-CB32-450E-A6E7-6F28DCE6FD2A}" type="presParOf" srcId="{C6D8A2C5-4A7D-41B7-9824-CC7D6A06D3FF}" destId="{16246FDF-9813-47B3-B2EF-0C96FA7DEB0C}" srcOrd="1" destOrd="0" presId="urn:microsoft.com/office/officeart/2005/8/layout/hierarchy1"/>
    <dgm:cxn modelId="{61D80C38-A1F4-4D8D-942C-98DF8707577C}" type="presParOf" srcId="{766A4868-5DCB-4C1A-9382-DFA7F6BF97D2}" destId="{9106D8F1-F749-4ECF-9A32-312204E7645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E8F190-01D3-4128-BCD8-4691AAB19F1B}" type="doc">
      <dgm:prSet loTypeId="urn:microsoft.com/office/officeart/2005/8/layout/radial6" loCatId="cycle" qsTypeId="urn:microsoft.com/office/officeart/2005/8/quickstyle/3d1" qsCatId="3D" csTypeId="urn:microsoft.com/office/officeart/2005/8/colors/colorful5" csCatId="colorful" phldr="1"/>
      <dgm:spPr/>
      <dgm:t>
        <a:bodyPr/>
        <a:lstStyle/>
        <a:p>
          <a:endParaRPr lang="it-IT"/>
        </a:p>
      </dgm:t>
    </dgm:pt>
    <dgm:pt modelId="{9408317C-732B-404A-97C9-0DA8CE54F5F3}">
      <dgm:prSet phldrT="[Testo]" custT="1"/>
      <dgm:spPr/>
      <dgm:t>
        <a:bodyPr/>
        <a:lstStyle/>
        <a:p>
          <a:r>
            <a:rPr lang="it-IT" sz="3200" b="1" dirty="0" smtClean="0">
              <a:solidFill>
                <a:schemeClr val="tx1"/>
              </a:solidFill>
            </a:rPr>
            <a:t>GLO</a:t>
          </a:r>
        </a:p>
        <a:p>
          <a:r>
            <a:rPr lang="it-IT" sz="1200" b="1" dirty="0" smtClean="0">
              <a:solidFill>
                <a:schemeClr val="tx1"/>
              </a:solidFill>
            </a:rPr>
            <a:t>Presieduto da DS o delegato</a:t>
          </a:r>
          <a:endParaRPr lang="it-IT" sz="1200" b="1" dirty="0">
            <a:solidFill>
              <a:schemeClr val="tx1"/>
            </a:solidFill>
          </a:endParaRPr>
        </a:p>
      </dgm:t>
    </dgm:pt>
    <dgm:pt modelId="{D2ABF369-DC82-41C1-8C57-D40FB67A3AED}" type="parTrans" cxnId="{DE51EF41-AC95-4A87-93C4-4A7FD101C1B3}">
      <dgm:prSet/>
      <dgm:spPr/>
      <dgm:t>
        <a:bodyPr/>
        <a:lstStyle/>
        <a:p>
          <a:endParaRPr lang="it-IT" sz="2400">
            <a:solidFill>
              <a:schemeClr val="tx1"/>
            </a:solidFill>
          </a:endParaRPr>
        </a:p>
      </dgm:t>
    </dgm:pt>
    <dgm:pt modelId="{FF3E10A6-005D-44C4-90E3-625EF65D4D31}" type="sibTrans" cxnId="{DE51EF41-AC95-4A87-93C4-4A7FD101C1B3}">
      <dgm:prSet/>
      <dgm:spPr/>
      <dgm:t>
        <a:bodyPr/>
        <a:lstStyle/>
        <a:p>
          <a:endParaRPr lang="it-IT" sz="2400">
            <a:solidFill>
              <a:schemeClr val="tx1"/>
            </a:solidFill>
          </a:endParaRPr>
        </a:p>
      </dgm:t>
    </dgm:pt>
    <dgm:pt modelId="{9AB8B87A-2F7A-4E01-8714-8F67B659B239}">
      <dgm:prSet phldrT="[Testo]" custT="1"/>
      <dgm:spPr/>
      <dgm:t>
        <a:bodyPr/>
        <a:lstStyle/>
        <a:p>
          <a:r>
            <a:rPr lang="it-IT" sz="800" b="1" dirty="0" smtClean="0">
              <a:solidFill>
                <a:schemeClr val="tx1"/>
              </a:solidFill>
            </a:rPr>
            <a:t>COSTITUITO     DA TEAM DOCENTI / CONSIGLIO </a:t>
          </a:r>
          <a:r>
            <a:rPr lang="it-IT" sz="800" b="1" dirty="0" err="1" smtClean="0">
              <a:solidFill>
                <a:schemeClr val="tx1"/>
              </a:solidFill>
            </a:rPr>
            <a:t>DI</a:t>
          </a:r>
          <a:r>
            <a:rPr lang="it-IT" sz="800" b="1" dirty="0" smtClean="0">
              <a:solidFill>
                <a:schemeClr val="tx1"/>
              </a:solidFill>
            </a:rPr>
            <a:t> CLASSE</a:t>
          </a:r>
          <a:endParaRPr lang="it-IT" sz="800" b="1" dirty="0">
            <a:solidFill>
              <a:schemeClr val="tx1"/>
            </a:solidFill>
          </a:endParaRPr>
        </a:p>
      </dgm:t>
    </dgm:pt>
    <dgm:pt modelId="{17F69C4B-35CD-4C2C-A4C0-51F61EAF162F}" type="parTrans" cxnId="{7E0C05B6-50A3-4E70-8361-05DAFCF1AE19}">
      <dgm:prSet/>
      <dgm:spPr/>
      <dgm:t>
        <a:bodyPr/>
        <a:lstStyle/>
        <a:p>
          <a:endParaRPr lang="it-IT" sz="2400">
            <a:solidFill>
              <a:schemeClr val="tx1"/>
            </a:solidFill>
          </a:endParaRPr>
        </a:p>
      </dgm:t>
    </dgm:pt>
    <dgm:pt modelId="{ABA70873-7603-44CF-9403-E64C7A16FC07}" type="sibTrans" cxnId="{7E0C05B6-50A3-4E70-8361-05DAFCF1AE19}">
      <dgm:prSet/>
      <dgm:spPr/>
      <dgm:t>
        <a:bodyPr/>
        <a:lstStyle/>
        <a:p>
          <a:endParaRPr lang="it-IT" sz="2400">
            <a:solidFill>
              <a:schemeClr val="tx1"/>
            </a:solidFill>
          </a:endParaRPr>
        </a:p>
      </dgm:t>
    </dgm:pt>
    <dgm:pt modelId="{5BA41E0A-8608-4914-B2B5-35BF6B006A55}">
      <dgm:prSet phldrT="[Testo]" custT="1"/>
      <dgm:spPr/>
      <dgm:t>
        <a:bodyPr/>
        <a:lstStyle/>
        <a:p>
          <a:r>
            <a:rPr lang="it-IT" sz="800" b="1" dirty="0" smtClean="0">
              <a:solidFill>
                <a:schemeClr val="tx1"/>
              </a:solidFill>
            </a:rPr>
            <a:t>PARTECIPANO FIGURE PROFESSIONALI INTERNE</a:t>
          </a:r>
          <a:endParaRPr lang="it-IT" sz="800" b="1" dirty="0">
            <a:solidFill>
              <a:schemeClr val="tx1"/>
            </a:solidFill>
          </a:endParaRPr>
        </a:p>
      </dgm:t>
    </dgm:pt>
    <dgm:pt modelId="{44F42C22-6823-4630-AC7D-696A41FFF219}" type="parTrans" cxnId="{A93CF000-6C8F-4FDA-A369-715879BBBF38}">
      <dgm:prSet/>
      <dgm:spPr/>
      <dgm:t>
        <a:bodyPr/>
        <a:lstStyle/>
        <a:p>
          <a:endParaRPr lang="it-IT" sz="2400">
            <a:solidFill>
              <a:schemeClr val="tx1"/>
            </a:solidFill>
          </a:endParaRPr>
        </a:p>
      </dgm:t>
    </dgm:pt>
    <dgm:pt modelId="{C1ABFBA0-C601-4E55-AFC5-78094A81B3F2}" type="sibTrans" cxnId="{A93CF000-6C8F-4FDA-A369-715879BBBF38}">
      <dgm:prSet/>
      <dgm:spPr/>
      <dgm:t>
        <a:bodyPr/>
        <a:lstStyle/>
        <a:p>
          <a:endParaRPr lang="it-IT" sz="2400">
            <a:solidFill>
              <a:schemeClr val="tx1"/>
            </a:solidFill>
          </a:endParaRPr>
        </a:p>
      </dgm:t>
    </dgm:pt>
    <dgm:pt modelId="{CB5B263B-E79F-478A-B24B-EFC3AA751502}">
      <dgm:prSet phldrT="[Testo]" custT="1"/>
      <dgm:spPr/>
      <dgm:t>
        <a:bodyPr/>
        <a:lstStyle/>
        <a:p>
          <a:r>
            <a:rPr lang="it-IT" sz="800" b="1" dirty="0" smtClean="0">
              <a:solidFill>
                <a:schemeClr val="tx1"/>
              </a:solidFill>
            </a:rPr>
            <a:t>PARTECIPANO FIGURE PROFESSIONALI</a:t>
          </a:r>
          <a:r>
            <a:rPr lang="it-IT" sz="700" b="1" dirty="0" smtClean="0">
              <a:solidFill>
                <a:schemeClr val="tx1"/>
              </a:solidFill>
            </a:rPr>
            <a:t> </a:t>
          </a:r>
          <a:r>
            <a:rPr lang="it-IT" sz="800" b="1" dirty="0" smtClean="0">
              <a:solidFill>
                <a:schemeClr val="tx1"/>
              </a:solidFill>
            </a:rPr>
            <a:t>ESTERNE</a:t>
          </a:r>
          <a:endParaRPr lang="it-IT" sz="800" b="1" dirty="0">
            <a:solidFill>
              <a:schemeClr val="tx1"/>
            </a:solidFill>
          </a:endParaRPr>
        </a:p>
      </dgm:t>
    </dgm:pt>
    <dgm:pt modelId="{9D77E706-8E3A-4002-B26E-F1C9FD4FF4EC}" type="parTrans" cxnId="{CB816917-2B19-4417-B299-F3D3A03EA96C}">
      <dgm:prSet/>
      <dgm:spPr/>
      <dgm:t>
        <a:bodyPr/>
        <a:lstStyle/>
        <a:p>
          <a:endParaRPr lang="it-IT" sz="2400">
            <a:solidFill>
              <a:schemeClr val="tx1"/>
            </a:solidFill>
          </a:endParaRPr>
        </a:p>
      </dgm:t>
    </dgm:pt>
    <dgm:pt modelId="{E19E0D03-BE39-4B11-9E0E-302CB3F8FE36}" type="sibTrans" cxnId="{CB816917-2B19-4417-B299-F3D3A03EA96C}">
      <dgm:prSet/>
      <dgm:spPr/>
      <dgm:t>
        <a:bodyPr/>
        <a:lstStyle/>
        <a:p>
          <a:endParaRPr lang="it-IT" sz="2400">
            <a:solidFill>
              <a:schemeClr val="tx1"/>
            </a:solidFill>
          </a:endParaRPr>
        </a:p>
      </dgm:t>
    </dgm:pt>
    <dgm:pt modelId="{14DCFB41-74A9-40FA-96B9-42A149E48D0A}">
      <dgm:prSet phldrT="[Testo]" custT="1"/>
      <dgm:spPr/>
      <dgm:t>
        <a:bodyPr/>
        <a:lstStyle/>
        <a:p>
          <a:r>
            <a:rPr lang="it-IT" sz="800" b="1" dirty="0" smtClean="0">
              <a:solidFill>
                <a:schemeClr val="tx1"/>
              </a:solidFill>
            </a:rPr>
            <a:t>PARTECIPANO GENITORI</a:t>
          </a:r>
          <a:endParaRPr lang="it-IT" sz="800" b="1" dirty="0">
            <a:solidFill>
              <a:schemeClr val="tx1"/>
            </a:solidFill>
          </a:endParaRPr>
        </a:p>
      </dgm:t>
    </dgm:pt>
    <dgm:pt modelId="{FB4BDBA2-1837-416C-B924-750C77B6A2EF}" type="parTrans" cxnId="{8484AF27-111E-4B08-AB41-542AAF97A398}">
      <dgm:prSet/>
      <dgm:spPr/>
      <dgm:t>
        <a:bodyPr/>
        <a:lstStyle/>
        <a:p>
          <a:endParaRPr lang="it-IT" sz="2400">
            <a:solidFill>
              <a:schemeClr val="tx1"/>
            </a:solidFill>
          </a:endParaRPr>
        </a:p>
      </dgm:t>
    </dgm:pt>
    <dgm:pt modelId="{45F6F4CE-2325-4774-8FD2-9BD110E77948}" type="sibTrans" cxnId="{8484AF27-111E-4B08-AB41-542AAF97A398}">
      <dgm:prSet/>
      <dgm:spPr/>
      <dgm:t>
        <a:bodyPr/>
        <a:lstStyle/>
        <a:p>
          <a:endParaRPr lang="it-IT" sz="2400">
            <a:solidFill>
              <a:schemeClr val="tx1"/>
            </a:solidFill>
          </a:endParaRPr>
        </a:p>
      </dgm:t>
    </dgm:pt>
    <dgm:pt modelId="{C0288111-6C33-42DF-95A7-5E8F07974D5E}">
      <dgm:prSet phldrT="[Testo]" custT="1"/>
      <dgm:spPr/>
      <dgm:t>
        <a:bodyPr/>
        <a:lstStyle/>
        <a:p>
          <a:r>
            <a:rPr lang="it-IT" sz="800" b="1" dirty="0" smtClean="0">
              <a:solidFill>
                <a:schemeClr val="tx1"/>
              </a:solidFill>
            </a:rPr>
            <a:t>PARTECIPANO STUDENTI (SEC. II GRADO)</a:t>
          </a:r>
          <a:endParaRPr lang="it-IT" sz="800" b="1" dirty="0">
            <a:solidFill>
              <a:schemeClr val="tx1"/>
            </a:solidFill>
          </a:endParaRPr>
        </a:p>
      </dgm:t>
    </dgm:pt>
    <dgm:pt modelId="{1F060C0E-0EAC-4ECB-803B-968C34A4CB6C}" type="parTrans" cxnId="{5FC5613B-5C67-4E42-AB9B-2B0E6B172F02}">
      <dgm:prSet/>
      <dgm:spPr/>
      <dgm:t>
        <a:bodyPr/>
        <a:lstStyle/>
        <a:p>
          <a:endParaRPr lang="it-IT">
            <a:solidFill>
              <a:schemeClr val="tx1"/>
            </a:solidFill>
          </a:endParaRPr>
        </a:p>
      </dgm:t>
    </dgm:pt>
    <dgm:pt modelId="{102B4BCE-4BBF-4BA7-870E-9BB9E3438F53}" type="sibTrans" cxnId="{5FC5613B-5C67-4E42-AB9B-2B0E6B172F02}">
      <dgm:prSet/>
      <dgm:spPr/>
      <dgm:t>
        <a:bodyPr/>
        <a:lstStyle/>
        <a:p>
          <a:endParaRPr lang="it-IT">
            <a:solidFill>
              <a:schemeClr val="tx1"/>
            </a:solidFill>
          </a:endParaRPr>
        </a:p>
      </dgm:t>
    </dgm:pt>
    <dgm:pt modelId="{7446CC42-AF30-43B9-8EEE-AD0826A5DBBD}" type="pres">
      <dgm:prSet presAssocID="{ADE8F190-01D3-4128-BCD8-4691AAB19F1B}" presName="Name0" presStyleCnt="0">
        <dgm:presLayoutVars>
          <dgm:chMax val="1"/>
          <dgm:dir/>
          <dgm:animLvl val="ctr"/>
          <dgm:resizeHandles val="exact"/>
        </dgm:presLayoutVars>
      </dgm:prSet>
      <dgm:spPr/>
      <dgm:t>
        <a:bodyPr/>
        <a:lstStyle/>
        <a:p>
          <a:endParaRPr lang="it-IT"/>
        </a:p>
      </dgm:t>
    </dgm:pt>
    <dgm:pt modelId="{B7A15B6A-809E-40E4-BEAD-B76B8334FBD2}" type="pres">
      <dgm:prSet presAssocID="{9408317C-732B-404A-97C9-0DA8CE54F5F3}" presName="centerShape" presStyleLbl="node0" presStyleIdx="0" presStyleCnt="1"/>
      <dgm:spPr/>
      <dgm:t>
        <a:bodyPr/>
        <a:lstStyle/>
        <a:p>
          <a:endParaRPr lang="it-IT"/>
        </a:p>
      </dgm:t>
    </dgm:pt>
    <dgm:pt modelId="{B85E9AC0-624A-47DB-8519-4EE9705D3166}" type="pres">
      <dgm:prSet presAssocID="{9AB8B87A-2F7A-4E01-8714-8F67B659B239}" presName="node" presStyleLbl="node1" presStyleIdx="0" presStyleCnt="5">
        <dgm:presLayoutVars>
          <dgm:bulletEnabled val="1"/>
        </dgm:presLayoutVars>
      </dgm:prSet>
      <dgm:spPr/>
      <dgm:t>
        <a:bodyPr/>
        <a:lstStyle/>
        <a:p>
          <a:endParaRPr lang="it-IT"/>
        </a:p>
      </dgm:t>
    </dgm:pt>
    <dgm:pt modelId="{D7832167-71FC-426F-888E-3CE0A28C9857}" type="pres">
      <dgm:prSet presAssocID="{9AB8B87A-2F7A-4E01-8714-8F67B659B239}" presName="dummy" presStyleCnt="0"/>
      <dgm:spPr/>
    </dgm:pt>
    <dgm:pt modelId="{BE785623-3FDE-4E44-8104-5A42FE570D5A}" type="pres">
      <dgm:prSet presAssocID="{ABA70873-7603-44CF-9403-E64C7A16FC07}" presName="sibTrans" presStyleLbl="sibTrans2D1" presStyleIdx="0" presStyleCnt="5"/>
      <dgm:spPr/>
      <dgm:t>
        <a:bodyPr/>
        <a:lstStyle/>
        <a:p>
          <a:endParaRPr lang="it-IT"/>
        </a:p>
      </dgm:t>
    </dgm:pt>
    <dgm:pt modelId="{2753AFC4-81B6-434F-AFAB-0869B12EBACB}" type="pres">
      <dgm:prSet presAssocID="{5BA41E0A-8608-4914-B2B5-35BF6B006A55}" presName="node" presStyleLbl="node1" presStyleIdx="1" presStyleCnt="5">
        <dgm:presLayoutVars>
          <dgm:bulletEnabled val="1"/>
        </dgm:presLayoutVars>
      </dgm:prSet>
      <dgm:spPr/>
      <dgm:t>
        <a:bodyPr/>
        <a:lstStyle/>
        <a:p>
          <a:endParaRPr lang="it-IT"/>
        </a:p>
      </dgm:t>
    </dgm:pt>
    <dgm:pt modelId="{77B09307-4F93-42F8-82F3-A089A0773F06}" type="pres">
      <dgm:prSet presAssocID="{5BA41E0A-8608-4914-B2B5-35BF6B006A55}" presName="dummy" presStyleCnt="0"/>
      <dgm:spPr/>
    </dgm:pt>
    <dgm:pt modelId="{B5E57FB7-5AA0-4CE1-B973-3CC6465EDBF6}" type="pres">
      <dgm:prSet presAssocID="{C1ABFBA0-C601-4E55-AFC5-78094A81B3F2}" presName="sibTrans" presStyleLbl="sibTrans2D1" presStyleIdx="1" presStyleCnt="5"/>
      <dgm:spPr/>
      <dgm:t>
        <a:bodyPr/>
        <a:lstStyle/>
        <a:p>
          <a:endParaRPr lang="it-IT"/>
        </a:p>
      </dgm:t>
    </dgm:pt>
    <dgm:pt modelId="{1D4061EE-63EE-4845-83B2-BEA384128FBA}" type="pres">
      <dgm:prSet presAssocID="{CB5B263B-E79F-478A-B24B-EFC3AA751502}" presName="node" presStyleLbl="node1" presStyleIdx="2" presStyleCnt="5">
        <dgm:presLayoutVars>
          <dgm:bulletEnabled val="1"/>
        </dgm:presLayoutVars>
      </dgm:prSet>
      <dgm:spPr/>
      <dgm:t>
        <a:bodyPr/>
        <a:lstStyle/>
        <a:p>
          <a:endParaRPr lang="it-IT"/>
        </a:p>
      </dgm:t>
    </dgm:pt>
    <dgm:pt modelId="{E402D168-E204-4ABC-9020-381C35409837}" type="pres">
      <dgm:prSet presAssocID="{CB5B263B-E79F-478A-B24B-EFC3AA751502}" presName="dummy" presStyleCnt="0"/>
      <dgm:spPr/>
    </dgm:pt>
    <dgm:pt modelId="{64B1298D-2956-4A9A-8E04-CB48E0781C3A}" type="pres">
      <dgm:prSet presAssocID="{E19E0D03-BE39-4B11-9E0E-302CB3F8FE36}" presName="sibTrans" presStyleLbl="sibTrans2D1" presStyleIdx="2" presStyleCnt="5"/>
      <dgm:spPr/>
      <dgm:t>
        <a:bodyPr/>
        <a:lstStyle/>
        <a:p>
          <a:endParaRPr lang="it-IT"/>
        </a:p>
      </dgm:t>
    </dgm:pt>
    <dgm:pt modelId="{BE14003B-9DCA-4435-9CA5-0CA9C5A28E32}" type="pres">
      <dgm:prSet presAssocID="{14DCFB41-74A9-40FA-96B9-42A149E48D0A}" presName="node" presStyleLbl="node1" presStyleIdx="3" presStyleCnt="5">
        <dgm:presLayoutVars>
          <dgm:bulletEnabled val="1"/>
        </dgm:presLayoutVars>
      </dgm:prSet>
      <dgm:spPr/>
      <dgm:t>
        <a:bodyPr/>
        <a:lstStyle/>
        <a:p>
          <a:endParaRPr lang="it-IT"/>
        </a:p>
      </dgm:t>
    </dgm:pt>
    <dgm:pt modelId="{0CE41EDA-4547-4992-A03E-F34D71229FFE}" type="pres">
      <dgm:prSet presAssocID="{14DCFB41-74A9-40FA-96B9-42A149E48D0A}" presName="dummy" presStyleCnt="0"/>
      <dgm:spPr/>
    </dgm:pt>
    <dgm:pt modelId="{00E2ED46-F0CB-489C-8CDE-381DBF9611F4}" type="pres">
      <dgm:prSet presAssocID="{45F6F4CE-2325-4774-8FD2-9BD110E77948}" presName="sibTrans" presStyleLbl="sibTrans2D1" presStyleIdx="3" presStyleCnt="5"/>
      <dgm:spPr/>
      <dgm:t>
        <a:bodyPr/>
        <a:lstStyle/>
        <a:p>
          <a:endParaRPr lang="it-IT"/>
        </a:p>
      </dgm:t>
    </dgm:pt>
    <dgm:pt modelId="{891B86D7-0F25-45E5-B447-28276317A2B0}" type="pres">
      <dgm:prSet presAssocID="{C0288111-6C33-42DF-95A7-5E8F07974D5E}" presName="node" presStyleLbl="node1" presStyleIdx="4" presStyleCnt="5">
        <dgm:presLayoutVars>
          <dgm:bulletEnabled val="1"/>
        </dgm:presLayoutVars>
      </dgm:prSet>
      <dgm:spPr/>
      <dgm:t>
        <a:bodyPr/>
        <a:lstStyle/>
        <a:p>
          <a:endParaRPr lang="it-IT"/>
        </a:p>
      </dgm:t>
    </dgm:pt>
    <dgm:pt modelId="{67A41C95-B6C6-4004-A3F5-7FB6C37E86C0}" type="pres">
      <dgm:prSet presAssocID="{C0288111-6C33-42DF-95A7-5E8F07974D5E}" presName="dummy" presStyleCnt="0"/>
      <dgm:spPr/>
    </dgm:pt>
    <dgm:pt modelId="{00A98489-26AB-490C-A7F9-DFE69FF273E4}" type="pres">
      <dgm:prSet presAssocID="{102B4BCE-4BBF-4BA7-870E-9BB9E3438F53}" presName="sibTrans" presStyleLbl="sibTrans2D1" presStyleIdx="4" presStyleCnt="5"/>
      <dgm:spPr/>
      <dgm:t>
        <a:bodyPr/>
        <a:lstStyle/>
        <a:p>
          <a:endParaRPr lang="it-IT"/>
        </a:p>
      </dgm:t>
    </dgm:pt>
  </dgm:ptLst>
  <dgm:cxnLst>
    <dgm:cxn modelId="{AF526D09-8D09-4B56-8E6C-3EBDC31E6495}" type="presOf" srcId="{C1ABFBA0-C601-4E55-AFC5-78094A81B3F2}" destId="{B5E57FB7-5AA0-4CE1-B973-3CC6465EDBF6}" srcOrd="0" destOrd="0" presId="urn:microsoft.com/office/officeart/2005/8/layout/radial6"/>
    <dgm:cxn modelId="{5DFD448D-76FF-49A5-A40C-18BFF44AF93F}" type="presOf" srcId="{45F6F4CE-2325-4774-8FD2-9BD110E77948}" destId="{00E2ED46-F0CB-489C-8CDE-381DBF9611F4}" srcOrd="0" destOrd="0" presId="urn:microsoft.com/office/officeart/2005/8/layout/radial6"/>
    <dgm:cxn modelId="{9A4DD170-EC3F-4614-B313-75797F346F39}" type="presOf" srcId="{5BA41E0A-8608-4914-B2B5-35BF6B006A55}" destId="{2753AFC4-81B6-434F-AFAB-0869B12EBACB}" srcOrd="0" destOrd="0" presId="urn:microsoft.com/office/officeart/2005/8/layout/radial6"/>
    <dgm:cxn modelId="{6ECE936D-69AB-4AC5-8911-82D7854ED33A}" type="presOf" srcId="{9408317C-732B-404A-97C9-0DA8CE54F5F3}" destId="{B7A15B6A-809E-40E4-BEAD-B76B8334FBD2}" srcOrd="0" destOrd="0" presId="urn:microsoft.com/office/officeart/2005/8/layout/radial6"/>
    <dgm:cxn modelId="{7FE26EB2-1037-437B-A9F7-4A31027A1E29}" type="presOf" srcId="{9AB8B87A-2F7A-4E01-8714-8F67B659B239}" destId="{B85E9AC0-624A-47DB-8519-4EE9705D3166}" srcOrd="0" destOrd="0" presId="urn:microsoft.com/office/officeart/2005/8/layout/radial6"/>
    <dgm:cxn modelId="{2E781981-9E2A-426C-B15D-4B7E55E47BE5}" type="presOf" srcId="{ADE8F190-01D3-4128-BCD8-4691AAB19F1B}" destId="{7446CC42-AF30-43B9-8EEE-AD0826A5DBBD}" srcOrd="0" destOrd="0" presId="urn:microsoft.com/office/officeart/2005/8/layout/radial6"/>
    <dgm:cxn modelId="{8484AF27-111E-4B08-AB41-542AAF97A398}" srcId="{9408317C-732B-404A-97C9-0DA8CE54F5F3}" destId="{14DCFB41-74A9-40FA-96B9-42A149E48D0A}" srcOrd="3" destOrd="0" parTransId="{FB4BDBA2-1837-416C-B924-750C77B6A2EF}" sibTransId="{45F6F4CE-2325-4774-8FD2-9BD110E77948}"/>
    <dgm:cxn modelId="{5FC5613B-5C67-4E42-AB9B-2B0E6B172F02}" srcId="{9408317C-732B-404A-97C9-0DA8CE54F5F3}" destId="{C0288111-6C33-42DF-95A7-5E8F07974D5E}" srcOrd="4" destOrd="0" parTransId="{1F060C0E-0EAC-4ECB-803B-968C34A4CB6C}" sibTransId="{102B4BCE-4BBF-4BA7-870E-9BB9E3438F53}"/>
    <dgm:cxn modelId="{8E7A03A2-16D4-4D65-B209-A69DC11C8EDB}" type="presOf" srcId="{CB5B263B-E79F-478A-B24B-EFC3AA751502}" destId="{1D4061EE-63EE-4845-83B2-BEA384128FBA}" srcOrd="0" destOrd="0" presId="urn:microsoft.com/office/officeart/2005/8/layout/radial6"/>
    <dgm:cxn modelId="{DE51EF41-AC95-4A87-93C4-4A7FD101C1B3}" srcId="{ADE8F190-01D3-4128-BCD8-4691AAB19F1B}" destId="{9408317C-732B-404A-97C9-0DA8CE54F5F3}" srcOrd="0" destOrd="0" parTransId="{D2ABF369-DC82-41C1-8C57-D40FB67A3AED}" sibTransId="{FF3E10A6-005D-44C4-90E3-625EF65D4D31}"/>
    <dgm:cxn modelId="{7E0C05B6-50A3-4E70-8361-05DAFCF1AE19}" srcId="{9408317C-732B-404A-97C9-0DA8CE54F5F3}" destId="{9AB8B87A-2F7A-4E01-8714-8F67B659B239}" srcOrd="0" destOrd="0" parTransId="{17F69C4B-35CD-4C2C-A4C0-51F61EAF162F}" sibTransId="{ABA70873-7603-44CF-9403-E64C7A16FC07}"/>
    <dgm:cxn modelId="{5402955C-EB09-45AB-B450-3B95EA5A7F2C}" type="presOf" srcId="{C0288111-6C33-42DF-95A7-5E8F07974D5E}" destId="{891B86D7-0F25-45E5-B447-28276317A2B0}" srcOrd="0" destOrd="0" presId="urn:microsoft.com/office/officeart/2005/8/layout/radial6"/>
    <dgm:cxn modelId="{991D6766-328B-42D0-A5EE-82CA00C3F8EF}" type="presOf" srcId="{102B4BCE-4BBF-4BA7-870E-9BB9E3438F53}" destId="{00A98489-26AB-490C-A7F9-DFE69FF273E4}" srcOrd="0" destOrd="0" presId="urn:microsoft.com/office/officeart/2005/8/layout/radial6"/>
    <dgm:cxn modelId="{52954264-EE1F-40DE-B0C0-E2DD3A7DA1E0}" type="presOf" srcId="{E19E0D03-BE39-4B11-9E0E-302CB3F8FE36}" destId="{64B1298D-2956-4A9A-8E04-CB48E0781C3A}" srcOrd="0" destOrd="0" presId="urn:microsoft.com/office/officeart/2005/8/layout/radial6"/>
    <dgm:cxn modelId="{CB816917-2B19-4417-B299-F3D3A03EA96C}" srcId="{9408317C-732B-404A-97C9-0DA8CE54F5F3}" destId="{CB5B263B-E79F-478A-B24B-EFC3AA751502}" srcOrd="2" destOrd="0" parTransId="{9D77E706-8E3A-4002-B26E-F1C9FD4FF4EC}" sibTransId="{E19E0D03-BE39-4B11-9E0E-302CB3F8FE36}"/>
    <dgm:cxn modelId="{93598990-13C1-489D-B94C-933B4BD069DB}" type="presOf" srcId="{14DCFB41-74A9-40FA-96B9-42A149E48D0A}" destId="{BE14003B-9DCA-4435-9CA5-0CA9C5A28E32}" srcOrd="0" destOrd="0" presId="urn:microsoft.com/office/officeart/2005/8/layout/radial6"/>
    <dgm:cxn modelId="{5E8F9D13-1A41-40C9-A752-262553D9D7AB}" type="presOf" srcId="{ABA70873-7603-44CF-9403-E64C7A16FC07}" destId="{BE785623-3FDE-4E44-8104-5A42FE570D5A}" srcOrd="0" destOrd="0" presId="urn:microsoft.com/office/officeart/2005/8/layout/radial6"/>
    <dgm:cxn modelId="{A93CF000-6C8F-4FDA-A369-715879BBBF38}" srcId="{9408317C-732B-404A-97C9-0DA8CE54F5F3}" destId="{5BA41E0A-8608-4914-B2B5-35BF6B006A55}" srcOrd="1" destOrd="0" parTransId="{44F42C22-6823-4630-AC7D-696A41FFF219}" sibTransId="{C1ABFBA0-C601-4E55-AFC5-78094A81B3F2}"/>
    <dgm:cxn modelId="{3555ACDA-BC51-49E8-AE46-90A8021C25E0}" type="presParOf" srcId="{7446CC42-AF30-43B9-8EEE-AD0826A5DBBD}" destId="{B7A15B6A-809E-40E4-BEAD-B76B8334FBD2}" srcOrd="0" destOrd="0" presId="urn:microsoft.com/office/officeart/2005/8/layout/radial6"/>
    <dgm:cxn modelId="{CAC5624B-962E-42A0-BCD7-5B779C747826}" type="presParOf" srcId="{7446CC42-AF30-43B9-8EEE-AD0826A5DBBD}" destId="{B85E9AC0-624A-47DB-8519-4EE9705D3166}" srcOrd="1" destOrd="0" presId="urn:microsoft.com/office/officeart/2005/8/layout/radial6"/>
    <dgm:cxn modelId="{4CA421CA-CC84-459B-8264-B19E651C4928}" type="presParOf" srcId="{7446CC42-AF30-43B9-8EEE-AD0826A5DBBD}" destId="{D7832167-71FC-426F-888E-3CE0A28C9857}" srcOrd="2" destOrd="0" presId="urn:microsoft.com/office/officeart/2005/8/layout/radial6"/>
    <dgm:cxn modelId="{E4098BFF-C11F-4393-A866-04C466323DE1}" type="presParOf" srcId="{7446CC42-AF30-43B9-8EEE-AD0826A5DBBD}" destId="{BE785623-3FDE-4E44-8104-5A42FE570D5A}" srcOrd="3" destOrd="0" presId="urn:microsoft.com/office/officeart/2005/8/layout/radial6"/>
    <dgm:cxn modelId="{1C6EA944-0FF9-4FAB-801F-92713DC6BBDB}" type="presParOf" srcId="{7446CC42-AF30-43B9-8EEE-AD0826A5DBBD}" destId="{2753AFC4-81B6-434F-AFAB-0869B12EBACB}" srcOrd="4" destOrd="0" presId="urn:microsoft.com/office/officeart/2005/8/layout/radial6"/>
    <dgm:cxn modelId="{DD774401-69E5-41A4-8180-B939CB7FA2EB}" type="presParOf" srcId="{7446CC42-AF30-43B9-8EEE-AD0826A5DBBD}" destId="{77B09307-4F93-42F8-82F3-A089A0773F06}" srcOrd="5" destOrd="0" presId="urn:microsoft.com/office/officeart/2005/8/layout/radial6"/>
    <dgm:cxn modelId="{E050D132-F1FF-4C75-8BE9-5BF434C17BE2}" type="presParOf" srcId="{7446CC42-AF30-43B9-8EEE-AD0826A5DBBD}" destId="{B5E57FB7-5AA0-4CE1-B973-3CC6465EDBF6}" srcOrd="6" destOrd="0" presId="urn:microsoft.com/office/officeart/2005/8/layout/radial6"/>
    <dgm:cxn modelId="{C8C35FCA-6E5B-459E-A710-D8761E0F2AE9}" type="presParOf" srcId="{7446CC42-AF30-43B9-8EEE-AD0826A5DBBD}" destId="{1D4061EE-63EE-4845-83B2-BEA384128FBA}" srcOrd="7" destOrd="0" presId="urn:microsoft.com/office/officeart/2005/8/layout/radial6"/>
    <dgm:cxn modelId="{1142F576-FA39-40DE-8188-F9B0F1D7204C}" type="presParOf" srcId="{7446CC42-AF30-43B9-8EEE-AD0826A5DBBD}" destId="{E402D168-E204-4ABC-9020-381C35409837}" srcOrd="8" destOrd="0" presId="urn:microsoft.com/office/officeart/2005/8/layout/radial6"/>
    <dgm:cxn modelId="{9FDAE1C9-E651-4CEC-9560-DE6F560645F0}" type="presParOf" srcId="{7446CC42-AF30-43B9-8EEE-AD0826A5DBBD}" destId="{64B1298D-2956-4A9A-8E04-CB48E0781C3A}" srcOrd="9" destOrd="0" presId="urn:microsoft.com/office/officeart/2005/8/layout/radial6"/>
    <dgm:cxn modelId="{47F5DED1-22DD-4174-823B-371619768B9F}" type="presParOf" srcId="{7446CC42-AF30-43B9-8EEE-AD0826A5DBBD}" destId="{BE14003B-9DCA-4435-9CA5-0CA9C5A28E32}" srcOrd="10" destOrd="0" presId="urn:microsoft.com/office/officeart/2005/8/layout/radial6"/>
    <dgm:cxn modelId="{F0E004FD-BBA9-4B45-8462-5A080F231BDB}" type="presParOf" srcId="{7446CC42-AF30-43B9-8EEE-AD0826A5DBBD}" destId="{0CE41EDA-4547-4992-A03E-F34D71229FFE}" srcOrd="11" destOrd="0" presId="urn:microsoft.com/office/officeart/2005/8/layout/radial6"/>
    <dgm:cxn modelId="{572B7A3F-7323-4978-8D45-5B1578D7DFB8}" type="presParOf" srcId="{7446CC42-AF30-43B9-8EEE-AD0826A5DBBD}" destId="{00E2ED46-F0CB-489C-8CDE-381DBF9611F4}" srcOrd="12" destOrd="0" presId="urn:microsoft.com/office/officeart/2005/8/layout/radial6"/>
    <dgm:cxn modelId="{D667A863-DD31-4923-B23D-990F2A7DD729}" type="presParOf" srcId="{7446CC42-AF30-43B9-8EEE-AD0826A5DBBD}" destId="{891B86D7-0F25-45E5-B447-28276317A2B0}" srcOrd="13" destOrd="0" presId="urn:microsoft.com/office/officeart/2005/8/layout/radial6"/>
    <dgm:cxn modelId="{BB8BF14E-EB75-4F6A-8FAA-36599FCA9A55}" type="presParOf" srcId="{7446CC42-AF30-43B9-8EEE-AD0826A5DBBD}" destId="{67A41C95-B6C6-4004-A3F5-7FB6C37E86C0}" srcOrd="14" destOrd="0" presId="urn:microsoft.com/office/officeart/2005/8/layout/radial6"/>
    <dgm:cxn modelId="{2BC5682B-C402-4B5B-A013-FAF61C6B75A2}" type="presParOf" srcId="{7446CC42-AF30-43B9-8EEE-AD0826A5DBBD}" destId="{00A98489-26AB-490C-A7F9-DFE69FF273E4}" srcOrd="15"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756E10-EA90-43C4-8301-EACD44D08FC2}" type="doc">
      <dgm:prSet loTypeId="urn:microsoft.com/office/officeart/2005/8/layout/chevron2" loCatId="list" qsTypeId="urn:microsoft.com/office/officeart/2005/8/quickstyle/3d1" qsCatId="3D" csTypeId="urn:microsoft.com/office/officeart/2005/8/colors/colorful2" csCatId="colorful" phldr="1"/>
      <dgm:spPr/>
      <dgm:t>
        <a:bodyPr/>
        <a:lstStyle/>
        <a:p>
          <a:endParaRPr lang="it-IT"/>
        </a:p>
      </dgm:t>
    </dgm:pt>
    <dgm:pt modelId="{4C54CA04-4992-46CE-A0AA-18C9BD8CB744}">
      <dgm:prSet phldrT="[Testo]" custT="1"/>
      <dgm:spPr/>
      <dgm:t>
        <a:bodyPr/>
        <a:lstStyle/>
        <a:p>
          <a:r>
            <a:rPr lang="it-IT" sz="1600" dirty="0" smtClean="0">
              <a:solidFill>
                <a:schemeClr val="tx1"/>
              </a:solidFill>
            </a:rPr>
            <a:t>Giugno</a:t>
          </a:r>
          <a:endParaRPr lang="it-IT" sz="1200" dirty="0">
            <a:solidFill>
              <a:schemeClr val="tx1"/>
            </a:solidFill>
          </a:endParaRPr>
        </a:p>
      </dgm:t>
    </dgm:pt>
    <dgm:pt modelId="{A8B726DB-639B-457A-9AB1-B308F9129ABC}" type="parTrans" cxnId="{56D32F6D-8F19-41D8-AA7D-52D112E347FB}">
      <dgm:prSet/>
      <dgm:spPr/>
      <dgm:t>
        <a:bodyPr/>
        <a:lstStyle/>
        <a:p>
          <a:endParaRPr lang="it-IT"/>
        </a:p>
      </dgm:t>
    </dgm:pt>
    <dgm:pt modelId="{3436AB03-BBDF-4101-8BD7-F0374CC8D6BC}" type="sibTrans" cxnId="{56D32F6D-8F19-41D8-AA7D-52D112E347FB}">
      <dgm:prSet/>
      <dgm:spPr/>
      <dgm:t>
        <a:bodyPr/>
        <a:lstStyle/>
        <a:p>
          <a:endParaRPr lang="it-IT"/>
        </a:p>
      </dgm:t>
    </dgm:pt>
    <dgm:pt modelId="{D918A2E6-B2DE-420D-A4D8-5330BCCEFF31}">
      <dgm:prSet phldrT="[Testo]"/>
      <dgm:spPr/>
      <dgm:t>
        <a:bodyPr/>
        <a:lstStyle/>
        <a:p>
          <a:r>
            <a:rPr lang="it-IT" dirty="0" smtClean="0">
              <a:solidFill>
                <a:schemeClr val="tx1"/>
              </a:solidFill>
            </a:rPr>
            <a:t>PEI Provvisorio, per </a:t>
          </a:r>
          <a:r>
            <a:rPr lang="it-IT" dirty="0" err="1" smtClean="0">
              <a:solidFill>
                <a:schemeClr val="tx1"/>
              </a:solidFill>
            </a:rPr>
            <a:t>a.s.</a:t>
          </a:r>
          <a:r>
            <a:rPr lang="it-IT" dirty="0" smtClean="0">
              <a:solidFill>
                <a:schemeClr val="tx1"/>
              </a:solidFill>
            </a:rPr>
            <a:t> successivo, solo per gli alunni che hanno avuto </a:t>
          </a:r>
          <a:r>
            <a:rPr lang="it-IT" b="1" dirty="0" smtClean="0">
              <a:solidFill>
                <a:schemeClr val="tx1"/>
              </a:solidFill>
            </a:rPr>
            <a:t>nuova certificazione</a:t>
          </a:r>
          <a:r>
            <a:rPr lang="it-IT" dirty="0" smtClean="0">
              <a:solidFill>
                <a:schemeClr val="tx1"/>
              </a:solidFill>
            </a:rPr>
            <a:t>;</a:t>
          </a:r>
          <a:endParaRPr lang="it-IT" dirty="0">
            <a:solidFill>
              <a:schemeClr val="tx1"/>
            </a:solidFill>
          </a:endParaRPr>
        </a:p>
      </dgm:t>
    </dgm:pt>
    <dgm:pt modelId="{7232A953-9CD3-469F-B6B8-43FFA16BC920}" type="parTrans" cxnId="{DB85A021-1AC2-4F7D-98DF-4A674A208D4F}">
      <dgm:prSet/>
      <dgm:spPr/>
      <dgm:t>
        <a:bodyPr/>
        <a:lstStyle/>
        <a:p>
          <a:endParaRPr lang="it-IT"/>
        </a:p>
      </dgm:t>
    </dgm:pt>
    <dgm:pt modelId="{C5DB371D-2518-4DE5-912C-0AA58610352F}" type="sibTrans" cxnId="{DB85A021-1AC2-4F7D-98DF-4A674A208D4F}">
      <dgm:prSet/>
      <dgm:spPr/>
      <dgm:t>
        <a:bodyPr/>
        <a:lstStyle/>
        <a:p>
          <a:endParaRPr lang="it-IT"/>
        </a:p>
      </dgm:t>
    </dgm:pt>
    <dgm:pt modelId="{5B025EB5-8B3F-4FBD-BCBB-3D5C4D235256}">
      <dgm:prSet phldrT="[Testo]"/>
      <dgm:spPr/>
      <dgm:t>
        <a:bodyPr/>
        <a:lstStyle/>
        <a:p>
          <a:r>
            <a:rPr lang="it-IT" dirty="0" smtClean="0">
              <a:solidFill>
                <a:schemeClr val="tx1"/>
              </a:solidFill>
            </a:rPr>
            <a:t>Valutazione PEI e previsione per l’anno scolastico successivo</a:t>
          </a:r>
          <a:endParaRPr lang="it-IT" dirty="0">
            <a:solidFill>
              <a:schemeClr val="tx1"/>
            </a:solidFill>
          </a:endParaRPr>
        </a:p>
      </dgm:t>
    </dgm:pt>
    <dgm:pt modelId="{C8D1F496-2FAD-43CA-B8EB-3925E154D7BE}" type="parTrans" cxnId="{FE35DA04-1CE8-4ABB-87F8-56523C8A5D3C}">
      <dgm:prSet/>
      <dgm:spPr/>
      <dgm:t>
        <a:bodyPr/>
        <a:lstStyle/>
        <a:p>
          <a:endParaRPr lang="it-IT"/>
        </a:p>
      </dgm:t>
    </dgm:pt>
    <dgm:pt modelId="{E706D5CA-0AA4-49B1-B0C5-A74963E0C6A5}" type="sibTrans" cxnId="{FE35DA04-1CE8-4ABB-87F8-56523C8A5D3C}">
      <dgm:prSet/>
      <dgm:spPr/>
      <dgm:t>
        <a:bodyPr/>
        <a:lstStyle/>
        <a:p>
          <a:endParaRPr lang="it-IT"/>
        </a:p>
      </dgm:t>
    </dgm:pt>
    <dgm:pt modelId="{2ECA4A35-1763-45AF-AF31-52F0E92E0F1B}">
      <dgm:prSet phldrT="[Testo]" custT="1"/>
      <dgm:spPr/>
      <dgm:t>
        <a:bodyPr/>
        <a:lstStyle/>
        <a:p>
          <a:r>
            <a:rPr lang="it-IT" sz="1400" dirty="0" smtClean="0">
              <a:solidFill>
                <a:schemeClr val="tx1"/>
              </a:solidFill>
            </a:rPr>
            <a:t>Entro fine ottobre</a:t>
          </a:r>
          <a:endParaRPr lang="it-IT" sz="1400" dirty="0">
            <a:solidFill>
              <a:schemeClr val="tx1"/>
            </a:solidFill>
          </a:endParaRPr>
        </a:p>
      </dgm:t>
    </dgm:pt>
    <dgm:pt modelId="{118FB3CD-F051-4EAB-A094-4D5E7B4A3ADB}" type="parTrans" cxnId="{8712352A-58DC-4D44-9334-C7D61785E196}">
      <dgm:prSet/>
      <dgm:spPr/>
      <dgm:t>
        <a:bodyPr/>
        <a:lstStyle/>
        <a:p>
          <a:endParaRPr lang="it-IT"/>
        </a:p>
      </dgm:t>
    </dgm:pt>
    <dgm:pt modelId="{3F7285C3-996E-410E-83CC-4AE0C743B362}" type="sibTrans" cxnId="{8712352A-58DC-4D44-9334-C7D61785E196}">
      <dgm:prSet/>
      <dgm:spPr/>
      <dgm:t>
        <a:bodyPr/>
        <a:lstStyle/>
        <a:p>
          <a:endParaRPr lang="it-IT"/>
        </a:p>
      </dgm:t>
    </dgm:pt>
    <dgm:pt modelId="{16CECBFC-4E8F-4331-8517-B38950A8F012}">
      <dgm:prSet phldrT="[Testo]"/>
      <dgm:spPr/>
      <dgm:t>
        <a:bodyPr/>
        <a:lstStyle/>
        <a:p>
          <a:r>
            <a:rPr lang="it-IT" dirty="0" smtClean="0">
              <a:solidFill>
                <a:schemeClr val="tx1"/>
              </a:solidFill>
            </a:rPr>
            <a:t>PEI definitivo: Indicazione temporale di massima</a:t>
          </a:r>
          <a:r>
            <a:rPr lang="it-IT" dirty="0" smtClean="0">
              <a:solidFill>
                <a:schemeClr val="tx1"/>
              </a:solidFill>
              <a:sym typeface="Wingdings" pitchFamily="2" charset="2"/>
            </a:rPr>
            <a:t> preferibilmente entro prime settimane dell’inizio anno</a:t>
          </a:r>
          <a:endParaRPr lang="it-IT" dirty="0">
            <a:solidFill>
              <a:schemeClr val="tx1"/>
            </a:solidFill>
          </a:endParaRPr>
        </a:p>
      </dgm:t>
    </dgm:pt>
    <dgm:pt modelId="{3B1D5E22-0086-4A03-987C-617CA3213F57}" type="parTrans" cxnId="{5587C1E9-5D81-4B25-AF4F-5D252FB171D4}">
      <dgm:prSet/>
      <dgm:spPr/>
      <dgm:t>
        <a:bodyPr/>
        <a:lstStyle/>
        <a:p>
          <a:endParaRPr lang="it-IT"/>
        </a:p>
      </dgm:t>
    </dgm:pt>
    <dgm:pt modelId="{09A7EE45-3CB6-4075-98FF-4679A71F3560}" type="sibTrans" cxnId="{5587C1E9-5D81-4B25-AF4F-5D252FB171D4}">
      <dgm:prSet/>
      <dgm:spPr/>
      <dgm:t>
        <a:bodyPr/>
        <a:lstStyle/>
        <a:p>
          <a:endParaRPr lang="it-IT"/>
        </a:p>
      </dgm:t>
    </dgm:pt>
    <dgm:pt modelId="{76BFC3EF-FA70-47AF-920F-B79E8B519839}">
      <dgm:prSet phldrT="[Testo]"/>
      <dgm:spPr/>
      <dgm:t>
        <a:bodyPr/>
        <a:lstStyle/>
        <a:p>
          <a:r>
            <a:rPr lang="it-IT" dirty="0" smtClean="0">
              <a:solidFill>
                <a:schemeClr val="tx1"/>
              </a:solidFill>
            </a:rPr>
            <a:t>In via definitiva </a:t>
          </a:r>
          <a:r>
            <a:rPr lang="it-IT" dirty="0" smtClean="0">
              <a:solidFill>
                <a:schemeClr val="tx1"/>
              </a:solidFill>
              <a:sym typeface="Wingdings" pitchFamily="2" charset="2"/>
            </a:rPr>
            <a:t> il PEI necessita di verifica e revisione  </a:t>
          </a:r>
          <a:r>
            <a:rPr lang="it-IT" dirty="0" smtClean="0">
              <a:solidFill>
                <a:schemeClr val="tx1"/>
              </a:solidFill>
            </a:rPr>
            <a:t>strumento di lavoro flessibile e dinamico</a:t>
          </a:r>
          <a:endParaRPr lang="it-IT" dirty="0">
            <a:solidFill>
              <a:schemeClr val="tx1"/>
            </a:solidFill>
          </a:endParaRPr>
        </a:p>
      </dgm:t>
    </dgm:pt>
    <dgm:pt modelId="{523C1100-3107-4C4D-AE30-36E959F00B71}" type="parTrans" cxnId="{73FCA54B-7861-4FD4-8CFD-9D2D185E9A33}">
      <dgm:prSet/>
      <dgm:spPr/>
      <dgm:t>
        <a:bodyPr/>
        <a:lstStyle/>
        <a:p>
          <a:endParaRPr lang="it-IT"/>
        </a:p>
      </dgm:t>
    </dgm:pt>
    <dgm:pt modelId="{388AE23A-0389-48A7-BE19-26D513807C11}" type="sibTrans" cxnId="{73FCA54B-7861-4FD4-8CFD-9D2D185E9A33}">
      <dgm:prSet/>
      <dgm:spPr/>
      <dgm:t>
        <a:bodyPr/>
        <a:lstStyle/>
        <a:p>
          <a:endParaRPr lang="it-IT"/>
        </a:p>
      </dgm:t>
    </dgm:pt>
    <dgm:pt modelId="{3C64DED9-FF59-47D7-A16A-75564E0D74FB}">
      <dgm:prSet phldrT="[Testo]" custT="1"/>
      <dgm:spPr/>
      <dgm:t>
        <a:bodyPr/>
        <a:lstStyle/>
        <a:p>
          <a:r>
            <a:rPr lang="it-IT" sz="1400" dirty="0" smtClean="0">
              <a:solidFill>
                <a:schemeClr val="tx1"/>
              </a:solidFill>
            </a:rPr>
            <a:t>Incontri intermedi di verifica </a:t>
          </a:r>
          <a:endParaRPr lang="it-IT" sz="1400" dirty="0">
            <a:solidFill>
              <a:schemeClr val="tx1"/>
            </a:solidFill>
          </a:endParaRPr>
        </a:p>
      </dgm:t>
    </dgm:pt>
    <dgm:pt modelId="{B1AE1D5B-2C43-4EB4-87F1-2BF84BFA7B6A}" type="parTrans" cxnId="{5BCCFDC9-EB25-463A-9F9F-312BC355B22F}">
      <dgm:prSet/>
      <dgm:spPr/>
      <dgm:t>
        <a:bodyPr/>
        <a:lstStyle/>
        <a:p>
          <a:endParaRPr lang="it-IT"/>
        </a:p>
      </dgm:t>
    </dgm:pt>
    <dgm:pt modelId="{48FEDF4E-BAD2-4512-996E-B54FFAF4302D}" type="sibTrans" cxnId="{5BCCFDC9-EB25-463A-9F9F-312BC355B22F}">
      <dgm:prSet/>
      <dgm:spPr/>
      <dgm:t>
        <a:bodyPr/>
        <a:lstStyle/>
        <a:p>
          <a:endParaRPr lang="it-IT"/>
        </a:p>
      </dgm:t>
    </dgm:pt>
    <dgm:pt modelId="{1C0931DC-FE20-4463-9F39-D1DCEB31F49D}">
      <dgm:prSet phldrT="[Testo]"/>
      <dgm:spPr/>
      <dgm:t>
        <a:bodyPr/>
        <a:lstStyle/>
        <a:p>
          <a:r>
            <a:rPr lang="it-IT" dirty="0" smtClean="0">
              <a:solidFill>
                <a:schemeClr val="tx1"/>
              </a:solidFill>
            </a:rPr>
            <a:t>almeno uno</a:t>
          </a:r>
          <a:r>
            <a:rPr lang="it-IT" dirty="0" smtClean="0">
              <a:solidFill>
                <a:schemeClr val="tx1"/>
              </a:solidFill>
              <a:sym typeface="Wingdings" pitchFamily="2" charset="2"/>
            </a:rPr>
            <a:t> </a:t>
          </a:r>
          <a:r>
            <a:rPr lang="it-IT" dirty="0" smtClean="0">
              <a:solidFill>
                <a:schemeClr val="tx1"/>
              </a:solidFill>
            </a:rPr>
            <a:t>per «accertare il raggiungimento degli obiettivi e apportare eventuali modifiche ed integrazioni»</a:t>
          </a:r>
          <a:endParaRPr lang="it-IT" dirty="0">
            <a:solidFill>
              <a:schemeClr val="tx1"/>
            </a:solidFill>
          </a:endParaRPr>
        </a:p>
      </dgm:t>
    </dgm:pt>
    <dgm:pt modelId="{61C0941C-A369-40BA-984A-13534529D362}" type="parTrans" cxnId="{45D4A496-FC20-45E8-8698-ED3D1A5C1A2D}">
      <dgm:prSet/>
      <dgm:spPr/>
      <dgm:t>
        <a:bodyPr/>
        <a:lstStyle/>
        <a:p>
          <a:endParaRPr lang="it-IT"/>
        </a:p>
      </dgm:t>
    </dgm:pt>
    <dgm:pt modelId="{A1743532-586F-4BE5-842C-39A37F9356BF}" type="sibTrans" cxnId="{45D4A496-FC20-45E8-8698-ED3D1A5C1A2D}">
      <dgm:prSet/>
      <dgm:spPr/>
      <dgm:t>
        <a:bodyPr/>
        <a:lstStyle/>
        <a:p>
          <a:endParaRPr lang="it-IT"/>
        </a:p>
      </dgm:t>
    </dgm:pt>
    <dgm:pt modelId="{A5A73A79-A1E0-48CF-A6FE-4193CF95AB53}">
      <dgm:prSet phldrT="[Testo]"/>
      <dgm:spPr/>
      <dgm:t>
        <a:bodyPr/>
        <a:lstStyle/>
        <a:p>
          <a:r>
            <a:rPr lang="it-IT" dirty="0" smtClean="0">
              <a:solidFill>
                <a:schemeClr val="tx1"/>
              </a:solidFill>
            </a:rPr>
            <a:t>Dipendono da nuovi bisogni emersi e dalla conseguente necessità di revisionare il Progetto.  </a:t>
          </a:r>
          <a:endParaRPr lang="it-IT" dirty="0">
            <a:solidFill>
              <a:schemeClr val="tx1"/>
            </a:solidFill>
          </a:endParaRPr>
        </a:p>
      </dgm:t>
    </dgm:pt>
    <dgm:pt modelId="{463A5AB4-E104-4D7C-ADE4-30AD036A2DF0}" type="parTrans" cxnId="{CEC6E097-283C-4D59-B857-551C63BE26AC}">
      <dgm:prSet/>
      <dgm:spPr/>
      <dgm:t>
        <a:bodyPr/>
        <a:lstStyle/>
        <a:p>
          <a:endParaRPr lang="it-IT"/>
        </a:p>
      </dgm:t>
    </dgm:pt>
    <dgm:pt modelId="{27241B34-0704-4418-B1CE-23DDB0318BF0}" type="sibTrans" cxnId="{CEC6E097-283C-4D59-B857-551C63BE26AC}">
      <dgm:prSet/>
      <dgm:spPr/>
      <dgm:t>
        <a:bodyPr/>
        <a:lstStyle/>
        <a:p>
          <a:endParaRPr lang="it-IT"/>
        </a:p>
      </dgm:t>
    </dgm:pt>
    <dgm:pt modelId="{CAE19E2A-4037-4707-9973-6ED12D1276C1}" type="pres">
      <dgm:prSet presAssocID="{20756E10-EA90-43C4-8301-EACD44D08FC2}" presName="linearFlow" presStyleCnt="0">
        <dgm:presLayoutVars>
          <dgm:dir/>
          <dgm:animLvl val="lvl"/>
          <dgm:resizeHandles val="exact"/>
        </dgm:presLayoutVars>
      </dgm:prSet>
      <dgm:spPr/>
      <dgm:t>
        <a:bodyPr/>
        <a:lstStyle/>
        <a:p>
          <a:endParaRPr lang="it-IT"/>
        </a:p>
      </dgm:t>
    </dgm:pt>
    <dgm:pt modelId="{E999A306-B45A-4EDF-ACBA-2796FE1C1F03}" type="pres">
      <dgm:prSet presAssocID="{4C54CA04-4992-46CE-A0AA-18C9BD8CB744}" presName="composite" presStyleCnt="0"/>
      <dgm:spPr/>
    </dgm:pt>
    <dgm:pt modelId="{96FBE5A4-21D1-437B-A24B-816FD190EFF3}" type="pres">
      <dgm:prSet presAssocID="{4C54CA04-4992-46CE-A0AA-18C9BD8CB744}" presName="parentText" presStyleLbl="alignNode1" presStyleIdx="0" presStyleCnt="3">
        <dgm:presLayoutVars>
          <dgm:chMax val="1"/>
          <dgm:bulletEnabled val="1"/>
        </dgm:presLayoutVars>
      </dgm:prSet>
      <dgm:spPr/>
      <dgm:t>
        <a:bodyPr/>
        <a:lstStyle/>
        <a:p>
          <a:endParaRPr lang="it-IT"/>
        </a:p>
      </dgm:t>
    </dgm:pt>
    <dgm:pt modelId="{03D7232B-8DC1-4430-A0F0-2427A829B950}" type="pres">
      <dgm:prSet presAssocID="{4C54CA04-4992-46CE-A0AA-18C9BD8CB744}" presName="descendantText" presStyleLbl="alignAcc1" presStyleIdx="0" presStyleCnt="3">
        <dgm:presLayoutVars>
          <dgm:bulletEnabled val="1"/>
        </dgm:presLayoutVars>
      </dgm:prSet>
      <dgm:spPr/>
      <dgm:t>
        <a:bodyPr/>
        <a:lstStyle/>
        <a:p>
          <a:endParaRPr lang="it-IT"/>
        </a:p>
      </dgm:t>
    </dgm:pt>
    <dgm:pt modelId="{8B431CB2-15F8-4CE4-8D21-00DDF7663258}" type="pres">
      <dgm:prSet presAssocID="{3436AB03-BBDF-4101-8BD7-F0374CC8D6BC}" presName="sp" presStyleCnt="0"/>
      <dgm:spPr/>
    </dgm:pt>
    <dgm:pt modelId="{54D48E29-7CF6-4899-B200-14DA455D512E}" type="pres">
      <dgm:prSet presAssocID="{2ECA4A35-1763-45AF-AF31-52F0E92E0F1B}" presName="composite" presStyleCnt="0"/>
      <dgm:spPr/>
    </dgm:pt>
    <dgm:pt modelId="{62DB2210-FA57-4287-9B43-3600C6635447}" type="pres">
      <dgm:prSet presAssocID="{2ECA4A35-1763-45AF-AF31-52F0E92E0F1B}" presName="parentText" presStyleLbl="alignNode1" presStyleIdx="1" presStyleCnt="3">
        <dgm:presLayoutVars>
          <dgm:chMax val="1"/>
          <dgm:bulletEnabled val="1"/>
        </dgm:presLayoutVars>
      </dgm:prSet>
      <dgm:spPr/>
      <dgm:t>
        <a:bodyPr/>
        <a:lstStyle/>
        <a:p>
          <a:endParaRPr lang="it-IT"/>
        </a:p>
      </dgm:t>
    </dgm:pt>
    <dgm:pt modelId="{7795C03C-A184-4DDC-BE79-B990607079A5}" type="pres">
      <dgm:prSet presAssocID="{2ECA4A35-1763-45AF-AF31-52F0E92E0F1B}" presName="descendantText" presStyleLbl="alignAcc1" presStyleIdx="1" presStyleCnt="3">
        <dgm:presLayoutVars>
          <dgm:bulletEnabled val="1"/>
        </dgm:presLayoutVars>
      </dgm:prSet>
      <dgm:spPr/>
      <dgm:t>
        <a:bodyPr/>
        <a:lstStyle/>
        <a:p>
          <a:endParaRPr lang="it-IT"/>
        </a:p>
      </dgm:t>
    </dgm:pt>
    <dgm:pt modelId="{7011AA83-2BCE-46CE-B894-AA5DA502E4FE}" type="pres">
      <dgm:prSet presAssocID="{3F7285C3-996E-410E-83CC-4AE0C743B362}" presName="sp" presStyleCnt="0"/>
      <dgm:spPr/>
    </dgm:pt>
    <dgm:pt modelId="{D296FF82-0072-454F-9743-C8E78D86B828}" type="pres">
      <dgm:prSet presAssocID="{3C64DED9-FF59-47D7-A16A-75564E0D74FB}" presName="composite" presStyleCnt="0"/>
      <dgm:spPr/>
    </dgm:pt>
    <dgm:pt modelId="{CBED660F-ED21-46D2-9A25-C40DC7CA0AB2}" type="pres">
      <dgm:prSet presAssocID="{3C64DED9-FF59-47D7-A16A-75564E0D74FB}" presName="parentText" presStyleLbl="alignNode1" presStyleIdx="2" presStyleCnt="3">
        <dgm:presLayoutVars>
          <dgm:chMax val="1"/>
          <dgm:bulletEnabled val="1"/>
        </dgm:presLayoutVars>
      </dgm:prSet>
      <dgm:spPr/>
      <dgm:t>
        <a:bodyPr/>
        <a:lstStyle/>
        <a:p>
          <a:endParaRPr lang="it-IT"/>
        </a:p>
      </dgm:t>
    </dgm:pt>
    <dgm:pt modelId="{BC2E74BC-0D2F-4D3E-8FAC-3D6BBE822310}" type="pres">
      <dgm:prSet presAssocID="{3C64DED9-FF59-47D7-A16A-75564E0D74FB}" presName="descendantText" presStyleLbl="alignAcc1" presStyleIdx="2" presStyleCnt="3">
        <dgm:presLayoutVars>
          <dgm:bulletEnabled val="1"/>
        </dgm:presLayoutVars>
      </dgm:prSet>
      <dgm:spPr/>
      <dgm:t>
        <a:bodyPr/>
        <a:lstStyle/>
        <a:p>
          <a:endParaRPr lang="it-IT"/>
        </a:p>
      </dgm:t>
    </dgm:pt>
  </dgm:ptLst>
  <dgm:cxnLst>
    <dgm:cxn modelId="{8712352A-58DC-4D44-9334-C7D61785E196}" srcId="{20756E10-EA90-43C4-8301-EACD44D08FC2}" destId="{2ECA4A35-1763-45AF-AF31-52F0E92E0F1B}" srcOrd="1" destOrd="0" parTransId="{118FB3CD-F051-4EAB-A094-4D5E7B4A3ADB}" sibTransId="{3F7285C3-996E-410E-83CC-4AE0C743B362}"/>
    <dgm:cxn modelId="{73FCA54B-7861-4FD4-8CFD-9D2D185E9A33}" srcId="{2ECA4A35-1763-45AF-AF31-52F0E92E0F1B}" destId="{76BFC3EF-FA70-47AF-920F-B79E8B519839}" srcOrd="1" destOrd="0" parTransId="{523C1100-3107-4C4D-AE30-36E959F00B71}" sibTransId="{388AE23A-0389-48A7-BE19-26D513807C11}"/>
    <dgm:cxn modelId="{40675A73-5311-4DB4-B3D3-71DFDAA17ADF}" type="presOf" srcId="{20756E10-EA90-43C4-8301-EACD44D08FC2}" destId="{CAE19E2A-4037-4707-9973-6ED12D1276C1}" srcOrd="0" destOrd="0" presId="urn:microsoft.com/office/officeart/2005/8/layout/chevron2"/>
    <dgm:cxn modelId="{5587C1E9-5D81-4B25-AF4F-5D252FB171D4}" srcId="{2ECA4A35-1763-45AF-AF31-52F0E92E0F1B}" destId="{16CECBFC-4E8F-4331-8517-B38950A8F012}" srcOrd="0" destOrd="0" parTransId="{3B1D5E22-0086-4A03-987C-617CA3213F57}" sibTransId="{09A7EE45-3CB6-4075-98FF-4679A71F3560}"/>
    <dgm:cxn modelId="{CEC6E097-283C-4D59-B857-551C63BE26AC}" srcId="{3C64DED9-FF59-47D7-A16A-75564E0D74FB}" destId="{A5A73A79-A1E0-48CF-A6FE-4193CF95AB53}" srcOrd="1" destOrd="0" parTransId="{463A5AB4-E104-4D7C-ADE4-30AD036A2DF0}" sibTransId="{27241B34-0704-4418-B1CE-23DDB0318BF0}"/>
    <dgm:cxn modelId="{8073C974-26A0-4CF4-A829-860A46A563BB}" type="presOf" srcId="{A5A73A79-A1E0-48CF-A6FE-4193CF95AB53}" destId="{BC2E74BC-0D2F-4D3E-8FAC-3D6BBE822310}" srcOrd="0" destOrd="1" presId="urn:microsoft.com/office/officeart/2005/8/layout/chevron2"/>
    <dgm:cxn modelId="{C68560DF-0D26-4325-918D-8101A89C5B75}" type="presOf" srcId="{1C0931DC-FE20-4463-9F39-D1DCEB31F49D}" destId="{BC2E74BC-0D2F-4D3E-8FAC-3D6BBE822310}" srcOrd="0" destOrd="0" presId="urn:microsoft.com/office/officeart/2005/8/layout/chevron2"/>
    <dgm:cxn modelId="{42897A6C-0EB0-4B61-A0B0-6636C5356D6F}" type="presOf" srcId="{16CECBFC-4E8F-4331-8517-B38950A8F012}" destId="{7795C03C-A184-4DDC-BE79-B990607079A5}" srcOrd="0" destOrd="0" presId="urn:microsoft.com/office/officeart/2005/8/layout/chevron2"/>
    <dgm:cxn modelId="{50AB21A6-ABD7-4D6C-B661-2BFF7E8CEB15}" type="presOf" srcId="{D918A2E6-B2DE-420D-A4D8-5330BCCEFF31}" destId="{03D7232B-8DC1-4430-A0F0-2427A829B950}" srcOrd="0" destOrd="0" presId="urn:microsoft.com/office/officeart/2005/8/layout/chevron2"/>
    <dgm:cxn modelId="{4BB84466-97A6-426A-8062-B7FBB07FC43A}" type="presOf" srcId="{2ECA4A35-1763-45AF-AF31-52F0E92E0F1B}" destId="{62DB2210-FA57-4287-9B43-3600C6635447}" srcOrd="0" destOrd="0" presId="urn:microsoft.com/office/officeart/2005/8/layout/chevron2"/>
    <dgm:cxn modelId="{FE35DA04-1CE8-4ABB-87F8-56523C8A5D3C}" srcId="{4C54CA04-4992-46CE-A0AA-18C9BD8CB744}" destId="{5B025EB5-8B3F-4FBD-BCBB-3D5C4D235256}" srcOrd="1" destOrd="0" parTransId="{C8D1F496-2FAD-43CA-B8EB-3925E154D7BE}" sibTransId="{E706D5CA-0AA4-49B1-B0C5-A74963E0C6A5}"/>
    <dgm:cxn modelId="{58E8A863-A18D-44A2-B799-5C915EAB54B5}" type="presOf" srcId="{3C64DED9-FF59-47D7-A16A-75564E0D74FB}" destId="{CBED660F-ED21-46D2-9A25-C40DC7CA0AB2}" srcOrd="0" destOrd="0" presId="urn:microsoft.com/office/officeart/2005/8/layout/chevron2"/>
    <dgm:cxn modelId="{486F2495-647F-4219-AD08-D5BA791C354C}" type="presOf" srcId="{76BFC3EF-FA70-47AF-920F-B79E8B519839}" destId="{7795C03C-A184-4DDC-BE79-B990607079A5}" srcOrd="0" destOrd="1" presId="urn:microsoft.com/office/officeart/2005/8/layout/chevron2"/>
    <dgm:cxn modelId="{5472C7AD-7797-46F5-AD39-2ACFDC35D400}" type="presOf" srcId="{4C54CA04-4992-46CE-A0AA-18C9BD8CB744}" destId="{96FBE5A4-21D1-437B-A24B-816FD190EFF3}" srcOrd="0" destOrd="0" presId="urn:microsoft.com/office/officeart/2005/8/layout/chevron2"/>
    <dgm:cxn modelId="{45D4A496-FC20-45E8-8698-ED3D1A5C1A2D}" srcId="{3C64DED9-FF59-47D7-A16A-75564E0D74FB}" destId="{1C0931DC-FE20-4463-9F39-D1DCEB31F49D}" srcOrd="0" destOrd="0" parTransId="{61C0941C-A369-40BA-984A-13534529D362}" sibTransId="{A1743532-586F-4BE5-842C-39A37F9356BF}"/>
    <dgm:cxn modelId="{4F26038C-03C9-4125-B7BC-AC5332C20442}" type="presOf" srcId="{5B025EB5-8B3F-4FBD-BCBB-3D5C4D235256}" destId="{03D7232B-8DC1-4430-A0F0-2427A829B950}" srcOrd="0" destOrd="1" presId="urn:microsoft.com/office/officeart/2005/8/layout/chevron2"/>
    <dgm:cxn modelId="{5BCCFDC9-EB25-463A-9F9F-312BC355B22F}" srcId="{20756E10-EA90-43C4-8301-EACD44D08FC2}" destId="{3C64DED9-FF59-47D7-A16A-75564E0D74FB}" srcOrd="2" destOrd="0" parTransId="{B1AE1D5B-2C43-4EB4-87F1-2BF84BFA7B6A}" sibTransId="{48FEDF4E-BAD2-4512-996E-B54FFAF4302D}"/>
    <dgm:cxn modelId="{DB85A021-1AC2-4F7D-98DF-4A674A208D4F}" srcId="{4C54CA04-4992-46CE-A0AA-18C9BD8CB744}" destId="{D918A2E6-B2DE-420D-A4D8-5330BCCEFF31}" srcOrd="0" destOrd="0" parTransId="{7232A953-9CD3-469F-B6B8-43FFA16BC920}" sibTransId="{C5DB371D-2518-4DE5-912C-0AA58610352F}"/>
    <dgm:cxn modelId="{56D32F6D-8F19-41D8-AA7D-52D112E347FB}" srcId="{20756E10-EA90-43C4-8301-EACD44D08FC2}" destId="{4C54CA04-4992-46CE-A0AA-18C9BD8CB744}" srcOrd="0" destOrd="0" parTransId="{A8B726DB-639B-457A-9AB1-B308F9129ABC}" sibTransId="{3436AB03-BBDF-4101-8BD7-F0374CC8D6BC}"/>
    <dgm:cxn modelId="{EED1705B-6049-44FC-AEA0-37D06BD427FB}" type="presParOf" srcId="{CAE19E2A-4037-4707-9973-6ED12D1276C1}" destId="{E999A306-B45A-4EDF-ACBA-2796FE1C1F03}" srcOrd="0" destOrd="0" presId="urn:microsoft.com/office/officeart/2005/8/layout/chevron2"/>
    <dgm:cxn modelId="{C0DF295D-57BB-474E-876A-8620194F8810}" type="presParOf" srcId="{E999A306-B45A-4EDF-ACBA-2796FE1C1F03}" destId="{96FBE5A4-21D1-437B-A24B-816FD190EFF3}" srcOrd="0" destOrd="0" presId="urn:microsoft.com/office/officeart/2005/8/layout/chevron2"/>
    <dgm:cxn modelId="{868154C8-D440-4FB8-A436-E5198A3865F7}" type="presParOf" srcId="{E999A306-B45A-4EDF-ACBA-2796FE1C1F03}" destId="{03D7232B-8DC1-4430-A0F0-2427A829B950}" srcOrd="1" destOrd="0" presId="urn:microsoft.com/office/officeart/2005/8/layout/chevron2"/>
    <dgm:cxn modelId="{D6BD06B9-1EA8-4F34-93BB-0A5E63254A43}" type="presParOf" srcId="{CAE19E2A-4037-4707-9973-6ED12D1276C1}" destId="{8B431CB2-15F8-4CE4-8D21-00DDF7663258}" srcOrd="1" destOrd="0" presId="urn:microsoft.com/office/officeart/2005/8/layout/chevron2"/>
    <dgm:cxn modelId="{DB766450-1919-4F4A-9FB9-4A4B5D307D6F}" type="presParOf" srcId="{CAE19E2A-4037-4707-9973-6ED12D1276C1}" destId="{54D48E29-7CF6-4899-B200-14DA455D512E}" srcOrd="2" destOrd="0" presId="urn:microsoft.com/office/officeart/2005/8/layout/chevron2"/>
    <dgm:cxn modelId="{9C9C1FCC-E723-4AC2-814E-E69DE02A0630}" type="presParOf" srcId="{54D48E29-7CF6-4899-B200-14DA455D512E}" destId="{62DB2210-FA57-4287-9B43-3600C6635447}" srcOrd="0" destOrd="0" presId="urn:microsoft.com/office/officeart/2005/8/layout/chevron2"/>
    <dgm:cxn modelId="{14DC6381-C7C2-4AE7-9627-FEA38F9E9FA8}" type="presParOf" srcId="{54D48E29-7CF6-4899-B200-14DA455D512E}" destId="{7795C03C-A184-4DDC-BE79-B990607079A5}" srcOrd="1" destOrd="0" presId="urn:microsoft.com/office/officeart/2005/8/layout/chevron2"/>
    <dgm:cxn modelId="{80A1AB01-E8EB-4150-8623-2A1FE8360DDD}" type="presParOf" srcId="{CAE19E2A-4037-4707-9973-6ED12D1276C1}" destId="{7011AA83-2BCE-46CE-B894-AA5DA502E4FE}" srcOrd="3" destOrd="0" presId="urn:microsoft.com/office/officeart/2005/8/layout/chevron2"/>
    <dgm:cxn modelId="{AEA4E5A2-67EA-4D27-A53D-3221E349E98B}" type="presParOf" srcId="{CAE19E2A-4037-4707-9973-6ED12D1276C1}" destId="{D296FF82-0072-454F-9743-C8E78D86B828}" srcOrd="4" destOrd="0" presId="urn:microsoft.com/office/officeart/2005/8/layout/chevron2"/>
    <dgm:cxn modelId="{6A5A5052-B0A0-444C-8A71-0B0E9927FE94}" type="presParOf" srcId="{D296FF82-0072-454F-9743-C8E78D86B828}" destId="{CBED660F-ED21-46D2-9A25-C40DC7CA0AB2}" srcOrd="0" destOrd="0" presId="urn:microsoft.com/office/officeart/2005/8/layout/chevron2"/>
    <dgm:cxn modelId="{C525AFDD-5292-4B7C-9596-9671A3E2D204}" type="presParOf" srcId="{D296FF82-0072-454F-9743-C8E78D86B828}" destId="{BC2E74BC-0D2F-4D3E-8FAC-3D6BBE82231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BD6F48-2379-4332-B834-5205BDE1BCC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it-IT"/>
        </a:p>
      </dgm:t>
    </dgm:pt>
    <dgm:pt modelId="{1E2852AB-C00A-4460-9B2E-AF5CAB354383}">
      <dgm:prSet phldrT="[Testo]" custT="1"/>
      <dgm:spPr/>
      <dgm:t>
        <a:bodyPr/>
        <a:lstStyle/>
        <a:p>
          <a:r>
            <a:rPr lang="it-IT" sz="1000" b="1" dirty="0" smtClean="0"/>
            <a:t>ICF</a:t>
          </a:r>
          <a:endParaRPr lang="it-IT" sz="1000" b="1" dirty="0"/>
        </a:p>
      </dgm:t>
    </dgm:pt>
    <dgm:pt modelId="{454BCFFD-2460-4CA7-B367-DB9444CCBA0F}" type="parTrans" cxnId="{D82F6D49-1020-4039-BDAC-F05FB973A475}">
      <dgm:prSet/>
      <dgm:spPr/>
      <dgm:t>
        <a:bodyPr/>
        <a:lstStyle/>
        <a:p>
          <a:endParaRPr lang="it-IT"/>
        </a:p>
      </dgm:t>
    </dgm:pt>
    <dgm:pt modelId="{3160E9A2-A8A1-44BE-852C-D45A7C5424A2}" type="sibTrans" cxnId="{D82F6D49-1020-4039-BDAC-F05FB973A475}">
      <dgm:prSet/>
      <dgm:spPr/>
      <dgm:t>
        <a:bodyPr/>
        <a:lstStyle/>
        <a:p>
          <a:endParaRPr lang="it-IT"/>
        </a:p>
      </dgm:t>
    </dgm:pt>
    <dgm:pt modelId="{6F39D231-FE35-43FC-8C02-CEF397003B9A}">
      <dgm:prSet phldrT="[Testo]"/>
      <dgm:spPr/>
      <dgm:t>
        <a:bodyPr/>
        <a:lstStyle/>
        <a:p>
          <a:r>
            <a:rPr lang="it-IT" b="1" dirty="0" smtClean="0"/>
            <a:t>PARTE 1</a:t>
          </a:r>
          <a:endParaRPr lang="it-IT" b="1" dirty="0"/>
        </a:p>
      </dgm:t>
    </dgm:pt>
    <dgm:pt modelId="{333F5CE8-B3E4-4562-B427-831C24320F16}" type="parTrans" cxnId="{3E5A5D79-5C61-41CA-88EC-C3D848D61A23}">
      <dgm:prSet/>
      <dgm:spPr/>
      <dgm:t>
        <a:bodyPr/>
        <a:lstStyle/>
        <a:p>
          <a:endParaRPr lang="it-IT"/>
        </a:p>
      </dgm:t>
    </dgm:pt>
    <dgm:pt modelId="{7EE9F3A8-CC6B-4F45-8327-DF4B205BE065}" type="sibTrans" cxnId="{3E5A5D79-5C61-41CA-88EC-C3D848D61A23}">
      <dgm:prSet/>
      <dgm:spPr/>
      <dgm:t>
        <a:bodyPr/>
        <a:lstStyle/>
        <a:p>
          <a:endParaRPr lang="it-IT"/>
        </a:p>
      </dgm:t>
    </dgm:pt>
    <dgm:pt modelId="{1C88676E-5F31-4E28-B552-EE7BEC9CD8C8}">
      <dgm:prSet phldrT="[Testo]"/>
      <dgm:spPr/>
      <dgm:t>
        <a:bodyPr/>
        <a:lstStyle/>
        <a:p>
          <a:r>
            <a:rPr lang="it-IT" b="1" dirty="0" smtClean="0"/>
            <a:t>FUNZIONI CORPOREE</a:t>
          </a:r>
          <a:endParaRPr lang="it-IT" b="1" dirty="0"/>
        </a:p>
      </dgm:t>
    </dgm:pt>
    <dgm:pt modelId="{95E2ABA4-ED8F-429E-9CC4-6216FBC556C1}" type="parTrans" cxnId="{F1520242-954C-4D35-8DC7-3D234F96BC29}">
      <dgm:prSet/>
      <dgm:spPr/>
      <dgm:t>
        <a:bodyPr/>
        <a:lstStyle/>
        <a:p>
          <a:endParaRPr lang="it-IT"/>
        </a:p>
      </dgm:t>
    </dgm:pt>
    <dgm:pt modelId="{FDBFAB99-E0FA-42D3-8061-198585457129}" type="sibTrans" cxnId="{F1520242-954C-4D35-8DC7-3D234F96BC29}">
      <dgm:prSet/>
      <dgm:spPr/>
      <dgm:t>
        <a:bodyPr/>
        <a:lstStyle/>
        <a:p>
          <a:endParaRPr lang="it-IT"/>
        </a:p>
      </dgm:t>
    </dgm:pt>
    <dgm:pt modelId="{559A8D79-404B-41C6-8820-6E9070748DF7}">
      <dgm:prSet phldrT="[Testo]"/>
      <dgm:spPr/>
      <dgm:t>
        <a:bodyPr/>
        <a:lstStyle/>
        <a:p>
          <a:r>
            <a:rPr lang="it-IT" b="1" dirty="0" smtClean="0"/>
            <a:t>STRUTTURE CORPOREE</a:t>
          </a:r>
          <a:endParaRPr lang="it-IT" b="1" dirty="0"/>
        </a:p>
      </dgm:t>
    </dgm:pt>
    <dgm:pt modelId="{DE704609-6827-4DEB-BB6F-73C622EEC9C7}" type="parTrans" cxnId="{6D07F476-A67D-40BD-BB56-638696AB742E}">
      <dgm:prSet/>
      <dgm:spPr/>
      <dgm:t>
        <a:bodyPr/>
        <a:lstStyle/>
        <a:p>
          <a:endParaRPr lang="it-IT"/>
        </a:p>
      </dgm:t>
    </dgm:pt>
    <dgm:pt modelId="{E37E092B-3770-40D7-AFF2-9A3167E9E889}" type="sibTrans" cxnId="{6D07F476-A67D-40BD-BB56-638696AB742E}">
      <dgm:prSet/>
      <dgm:spPr/>
      <dgm:t>
        <a:bodyPr/>
        <a:lstStyle/>
        <a:p>
          <a:endParaRPr lang="it-IT"/>
        </a:p>
      </dgm:t>
    </dgm:pt>
    <dgm:pt modelId="{96BC957D-3A1C-4601-ADDD-B6896796DE1F}">
      <dgm:prSet phldrT="[Testo]"/>
      <dgm:spPr/>
      <dgm:t>
        <a:bodyPr/>
        <a:lstStyle/>
        <a:p>
          <a:r>
            <a:rPr lang="it-IT" b="1" dirty="0" smtClean="0"/>
            <a:t>PARTE 2</a:t>
          </a:r>
          <a:endParaRPr lang="it-IT" b="1" dirty="0"/>
        </a:p>
      </dgm:t>
    </dgm:pt>
    <dgm:pt modelId="{04F7EDA9-2003-42CF-A6CF-ECDB11C35273}" type="parTrans" cxnId="{2D208AB2-2B8D-4316-BCF0-5A6818984138}">
      <dgm:prSet/>
      <dgm:spPr/>
      <dgm:t>
        <a:bodyPr/>
        <a:lstStyle/>
        <a:p>
          <a:endParaRPr lang="it-IT"/>
        </a:p>
      </dgm:t>
    </dgm:pt>
    <dgm:pt modelId="{42B6BA5A-2482-4500-91C1-06BE583347D7}" type="sibTrans" cxnId="{2D208AB2-2B8D-4316-BCF0-5A6818984138}">
      <dgm:prSet/>
      <dgm:spPr/>
      <dgm:t>
        <a:bodyPr/>
        <a:lstStyle/>
        <a:p>
          <a:endParaRPr lang="it-IT"/>
        </a:p>
      </dgm:t>
    </dgm:pt>
    <dgm:pt modelId="{7B0BDE36-1015-40F9-AA4B-1D986154EADF}">
      <dgm:prSet phldrT="[Testo]"/>
      <dgm:spPr/>
      <dgm:t>
        <a:bodyPr/>
        <a:lstStyle/>
        <a:p>
          <a:r>
            <a:rPr lang="it-IT" b="1" dirty="0" smtClean="0"/>
            <a:t>FATTORI AMBIENTALI</a:t>
          </a:r>
          <a:endParaRPr lang="it-IT" b="1" dirty="0"/>
        </a:p>
      </dgm:t>
    </dgm:pt>
    <dgm:pt modelId="{B0BC660F-9D17-4CF0-8D9F-EE6119FF1118}" type="parTrans" cxnId="{1FF017DC-1605-4E70-8F9E-A620EC8DB064}">
      <dgm:prSet/>
      <dgm:spPr/>
      <dgm:t>
        <a:bodyPr/>
        <a:lstStyle/>
        <a:p>
          <a:endParaRPr lang="it-IT"/>
        </a:p>
      </dgm:t>
    </dgm:pt>
    <dgm:pt modelId="{A3B1E422-FFFE-4699-9F4C-2774EF2A6DD4}" type="sibTrans" cxnId="{1FF017DC-1605-4E70-8F9E-A620EC8DB064}">
      <dgm:prSet/>
      <dgm:spPr/>
      <dgm:t>
        <a:bodyPr/>
        <a:lstStyle/>
        <a:p>
          <a:endParaRPr lang="it-IT"/>
        </a:p>
      </dgm:t>
    </dgm:pt>
    <dgm:pt modelId="{B173D162-29CB-491A-89EB-BC66606A6BF1}">
      <dgm:prSet phldrT="[Testo]"/>
      <dgm:spPr>
        <a:solidFill>
          <a:srgbClr val="FFFF00">
            <a:alpha val="90000"/>
          </a:srgbClr>
        </a:solidFill>
      </dgm:spPr>
      <dgm:t>
        <a:bodyPr/>
        <a:lstStyle/>
        <a:p>
          <a:r>
            <a:rPr lang="it-IT" b="1" dirty="0" smtClean="0"/>
            <a:t>ATTIVITÀ E PARTECIPAZIONE</a:t>
          </a:r>
          <a:endParaRPr lang="it-IT" b="1" dirty="0"/>
        </a:p>
      </dgm:t>
    </dgm:pt>
    <dgm:pt modelId="{43A920DC-2B72-4531-9DCB-75820F12E555}" type="parTrans" cxnId="{A11BF0DA-46D2-4923-875A-19D3D3D89243}">
      <dgm:prSet/>
      <dgm:spPr/>
      <dgm:t>
        <a:bodyPr/>
        <a:lstStyle/>
        <a:p>
          <a:endParaRPr lang="it-IT"/>
        </a:p>
      </dgm:t>
    </dgm:pt>
    <dgm:pt modelId="{A6B7C31F-BED3-4006-BF8B-18B2AB7FF41E}" type="sibTrans" cxnId="{A11BF0DA-46D2-4923-875A-19D3D3D89243}">
      <dgm:prSet/>
      <dgm:spPr/>
      <dgm:t>
        <a:bodyPr/>
        <a:lstStyle/>
        <a:p>
          <a:endParaRPr lang="it-IT"/>
        </a:p>
      </dgm:t>
    </dgm:pt>
    <dgm:pt modelId="{721D7BDA-0E37-42FC-AD52-CCDC5E62305C}">
      <dgm:prSet phldrT="[Testo]"/>
      <dgm:spPr/>
      <dgm:t>
        <a:bodyPr/>
        <a:lstStyle/>
        <a:p>
          <a:r>
            <a:rPr lang="it-IT" b="1" dirty="0" smtClean="0"/>
            <a:t>FATTORI PERSONALI</a:t>
          </a:r>
          <a:endParaRPr lang="it-IT" b="1" dirty="0"/>
        </a:p>
      </dgm:t>
    </dgm:pt>
    <dgm:pt modelId="{5A6BFF23-43A3-49CD-861E-2C2DC7ACA7AE}" type="parTrans" cxnId="{F420F878-2452-461A-B4BC-B3BF2CE398A1}">
      <dgm:prSet/>
      <dgm:spPr/>
      <dgm:t>
        <a:bodyPr/>
        <a:lstStyle/>
        <a:p>
          <a:endParaRPr lang="it-IT"/>
        </a:p>
      </dgm:t>
    </dgm:pt>
    <dgm:pt modelId="{3D9B98BA-3FB3-4DDD-AB39-A73148B35D9B}" type="sibTrans" cxnId="{F420F878-2452-461A-B4BC-B3BF2CE398A1}">
      <dgm:prSet/>
      <dgm:spPr/>
      <dgm:t>
        <a:bodyPr/>
        <a:lstStyle/>
        <a:p>
          <a:endParaRPr lang="it-IT"/>
        </a:p>
      </dgm:t>
    </dgm:pt>
    <dgm:pt modelId="{014D848A-F0A2-4743-B184-AF21E54FC40A}">
      <dgm:prSet/>
      <dgm:spPr/>
      <dgm:t>
        <a:bodyPr/>
        <a:lstStyle/>
        <a:p>
          <a:r>
            <a:rPr lang="it-IT" b="1" dirty="0" smtClean="0"/>
            <a:t>MODIFICAZIONI NELLE FUNZIONI CORPOREE</a:t>
          </a:r>
          <a:endParaRPr lang="it-IT" b="1" dirty="0"/>
        </a:p>
      </dgm:t>
    </dgm:pt>
    <dgm:pt modelId="{0945AA51-ECDA-4CD4-AAE2-6FD4EEBE70AF}" type="parTrans" cxnId="{D889731F-2527-4D47-A3AA-FBF4BBA8599E}">
      <dgm:prSet/>
      <dgm:spPr/>
      <dgm:t>
        <a:bodyPr/>
        <a:lstStyle/>
        <a:p>
          <a:endParaRPr lang="it-IT"/>
        </a:p>
      </dgm:t>
    </dgm:pt>
    <dgm:pt modelId="{631FB215-0C89-4159-B0BC-FD97E1C489A1}" type="sibTrans" cxnId="{D889731F-2527-4D47-A3AA-FBF4BBA8599E}">
      <dgm:prSet/>
      <dgm:spPr/>
      <dgm:t>
        <a:bodyPr/>
        <a:lstStyle/>
        <a:p>
          <a:endParaRPr lang="it-IT"/>
        </a:p>
      </dgm:t>
    </dgm:pt>
    <dgm:pt modelId="{7BB81ADB-473D-4543-80E8-E98C8C862CEA}">
      <dgm:prSet/>
      <dgm:spPr/>
      <dgm:t>
        <a:bodyPr/>
        <a:lstStyle/>
        <a:p>
          <a:r>
            <a:rPr lang="it-IT" b="1" dirty="0" smtClean="0"/>
            <a:t>MODIFICAZIONI NELLE STRUTTURE CORPOREE</a:t>
          </a:r>
          <a:endParaRPr lang="it-IT" b="1" dirty="0"/>
        </a:p>
      </dgm:t>
    </dgm:pt>
    <dgm:pt modelId="{6E018DE7-9710-47DA-B0DC-1095A05A9074}" type="parTrans" cxnId="{5FE2AA01-C63C-492F-8E8D-C77C57E29BC8}">
      <dgm:prSet/>
      <dgm:spPr/>
      <dgm:t>
        <a:bodyPr/>
        <a:lstStyle/>
        <a:p>
          <a:endParaRPr lang="it-IT"/>
        </a:p>
      </dgm:t>
    </dgm:pt>
    <dgm:pt modelId="{9B40C0CD-BD80-4319-B937-4AFA86AC5E84}" type="sibTrans" cxnId="{5FE2AA01-C63C-492F-8E8D-C77C57E29BC8}">
      <dgm:prSet/>
      <dgm:spPr/>
      <dgm:t>
        <a:bodyPr/>
        <a:lstStyle/>
        <a:p>
          <a:endParaRPr lang="it-IT"/>
        </a:p>
      </dgm:t>
    </dgm:pt>
    <dgm:pt modelId="{01079508-20E2-4620-A840-62DEC8D56F7C}">
      <dgm:prSet/>
      <dgm:spPr>
        <a:solidFill>
          <a:srgbClr val="FFFF00">
            <a:alpha val="90000"/>
          </a:srgbClr>
        </a:solidFill>
      </dgm:spPr>
      <dgm:t>
        <a:bodyPr/>
        <a:lstStyle/>
        <a:p>
          <a:r>
            <a:rPr lang="it-IT" b="1" dirty="0" smtClean="0"/>
            <a:t>CAPACITÀ</a:t>
          </a:r>
          <a:endParaRPr lang="it-IT" b="1" dirty="0"/>
        </a:p>
      </dgm:t>
    </dgm:pt>
    <dgm:pt modelId="{068A56B3-8D8E-4846-B1D2-D768C7017BC9}" type="parTrans" cxnId="{EF8E1C66-1D0D-45CE-B143-AA6AB29B9CD3}">
      <dgm:prSet/>
      <dgm:spPr/>
      <dgm:t>
        <a:bodyPr/>
        <a:lstStyle/>
        <a:p>
          <a:endParaRPr lang="it-IT"/>
        </a:p>
      </dgm:t>
    </dgm:pt>
    <dgm:pt modelId="{85157CD8-DF77-4319-8D74-B5E43E607DAB}" type="sibTrans" cxnId="{EF8E1C66-1D0D-45CE-B143-AA6AB29B9CD3}">
      <dgm:prSet/>
      <dgm:spPr/>
      <dgm:t>
        <a:bodyPr/>
        <a:lstStyle/>
        <a:p>
          <a:endParaRPr lang="it-IT"/>
        </a:p>
      </dgm:t>
    </dgm:pt>
    <dgm:pt modelId="{1187CCC4-3406-4A6D-977E-5D8D0B65D544}">
      <dgm:prSet/>
      <dgm:spPr/>
      <dgm:t>
        <a:bodyPr/>
        <a:lstStyle/>
        <a:p>
          <a:r>
            <a:rPr lang="it-IT" b="1" dirty="0" smtClean="0"/>
            <a:t>FACILITATORI</a:t>
          </a:r>
          <a:endParaRPr lang="it-IT" b="1" dirty="0"/>
        </a:p>
      </dgm:t>
    </dgm:pt>
    <dgm:pt modelId="{E59AF56A-B083-497B-839A-501905FC926B}" type="parTrans" cxnId="{A382528A-6E76-4D72-B9A1-4E3C490931FF}">
      <dgm:prSet/>
      <dgm:spPr/>
      <dgm:t>
        <a:bodyPr/>
        <a:lstStyle/>
        <a:p>
          <a:endParaRPr lang="it-IT"/>
        </a:p>
      </dgm:t>
    </dgm:pt>
    <dgm:pt modelId="{FB461F59-0117-4253-A986-84320B57482D}" type="sibTrans" cxnId="{A382528A-6E76-4D72-B9A1-4E3C490931FF}">
      <dgm:prSet/>
      <dgm:spPr/>
      <dgm:t>
        <a:bodyPr/>
        <a:lstStyle/>
        <a:p>
          <a:endParaRPr lang="it-IT"/>
        </a:p>
      </dgm:t>
    </dgm:pt>
    <dgm:pt modelId="{9203A957-2AAE-410D-8E34-27A29F46DB69}">
      <dgm:prSet/>
      <dgm:spPr>
        <a:solidFill>
          <a:srgbClr val="FFFF00">
            <a:alpha val="90000"/>
          </a:srgbClr>
        </a:solidFill>
      </dgm:spPr>
      <dgm:t>
        <a:bodyPr/>
        <a:lstStyle/>
        <a:p>
          <a:r>
            <a:rPr lang="it-IT" b="1" dirty="0" smtClean="0"/>
            <a:t>PERFORMANCE</a:t>
          </a:r>
          <a:endParaRPr lang="it-IT" b="1" dirty="0"/>
        </a:p>
      </dgm:t>
    </dgm:pt>
    <dgm:pt modelId="{5E482DDE-9713-41D3-AAAC-E1B2BCF96B4A}" type="parTrans" cxnId="{01BECB47-AC62-4406-BB0D-F09A0F318F67}">
      <dgm:prSet/>
      <dgm:spPr/>
      <dgm:t>
        <a:bodyPr/>
        <a:lstStyle/>
        <a:p>
          <a:endParaRPr lang="it-IT"/>
        </a:p>
      </dgm:t>
    </dgm:pt>
    <dgm:pt modelId="{7B9218FC-8A0E-44D6-A34D-CB755B3D8404}" type="sibTrans" cxnId="{01BECB47-AC62-4406-BB0D-F09A0F318F67}">
      <dgm:prSet/>
      <dgm:spPr/>
      <dgm:t>
        <a:bodyPr/>
        <a:lstStyle/>
        <a:p>
          <a:endParaRPr lang="it-IT"/>
        </a:p>
      </dgm:t>
    </dgm:pt>
    <dgm:pt modelId="{78409A5C-9A31-4263-BC78-21880E028CF5}">
      <dgm:prSet/>
      <dgm:spPr/>
      <dgm:t>
        <a:bodyPr/>
        <a:lstStyle/>
        <a:p>
          <a:r>
            <a:rPr lang="it-IT" b="1" dirty="0" smtClean="0"/>
            <a:t>BARRIERE</a:t>
          </a:r>
          <a:endParaRPr lang="it-IT" b="1" dirty="0"/>
        </a:p>
      </dgm:t>
    </dgm:pt>
    <dgm:pt modelId="{9DE99146-966C-42FF-962A-B0F76DFC32DF}" type="parTrans" cxnId="{50475A32-F35B-46EC-AD53-52AA06CFF963}">
      <dgm:prSet/>
      <dgm:spPr/>
      <dgm:t>
        <a:bodyPr/>
        <a:lstStyle/>
        <a:p>
          <a:endParaRPr lang="it-IT"/>
        </a:p>
      </dgm:t>
    </dgm:pt>
    <dgm:pt modelId="{742A34E7-42E8-4236-8B85-1816F1B7B107}" type="sibTrans" cxnId="{50475A32-F35B-46EC-AD53-52AA06CFF963}">
      <dgm:prSet/>
      <dgm:spPr/>
      <dgm:t>
        <a:bodyPr/>
        <a:lstStyle/>
        <a:p>
          <a:endParaRPr lang="it-IT"/>
        </a:p>
      </dgm:t>
    </dgm:pt>
    <dgm:pt modelId="{C069C7F6-191A-406F-8FAB-9BCED4CD2B23}" type="pres">
      <dgm:prSet presAssocID="{32BD6F48-2379-4332-B834-5205BDE1BCC0}" presName="hierChild1" presStyleCnt="0">
        <dgm:presLayoutVars>
          <dgm:chPref val="1"/>
          <dgm:dir/>
          <dgm:animOne val="branch"/>
          <dgm:animLvl val="lvl"/>
          <dgm:resizeHandles/>
        </dgm:presLayoutVars>
      </dgm:prSet>
      <dgm:spPr/>
      <dgm:t>
        <a:bodyPr/>
        <a:lstStyle/>
        <a:p>
          <a:endParaRPr lang="it-IT"/>
        </a:p>
      </dgm:t>
    </dgm:pt>
    <dgm:pt modelId="{3A94B877-9AF4-488D-BE44-D5CBEDB0805C}" type="pres">
      <dgm:prSet presAssocID="{1E2852AB-C00A-4460-9B2E-AF5CAB354383}" presName="hierRoot1" presStyleCnt="0"/>
      <dgm:spPr/>
    </dgm:pt>
    <dgm:pt modelId="{E0DBB284-1D7C-4339-BBFA-7FC9DBDA2770}" type="pres">
      <dgm:prSet presAssocID="{1E2852AB-C00A-4460-9B2E-AF5CAB354383}" presName="composite" presStyleCnt="0"/>
      <dgm:spPr/>
    </dgm:pt>
    <dgm:pt modelId="{7278B765-0314-4C71-8B1F-3B0B459F4FB9}" type="pres">
      <dgm:prSet presAssocID="{1E2852AB-C00A-4460-9B2E-AF5CAB354383}" presName="background" presStyleLbl="node0" presStyleIdx="0" presStyleCnt="1"/>
      <dgm:spPr/>
    </dgm:pt>
    <dgm:pt modelId="{2279B282-6739-4B8D-8AE8-FB95BE1243DC}" type="pres">
      <dgm:prSet presAssocID="{1E2852AB-C00A-4460-9B2E-AF5CAB354383}" presName="text" presStyleLbl="fgAcc0" presStyleIdx="0" presStyleCnt="1">
        <dgm:presLayoutVars>
          <dgm:chPref val="3"/>
        </dgm:presLayoutVars>
      </dgm:prSet>
      <dgm:spPr/>
      <dgm:t>
        <a:bodyPr/>
        <a:lstStyle/>
        <a:p>
          <a:endParaRPr lang="it-IT"/>
        </a:p>
      </dgm:t>
    </dgm:pt>
    <dgm:pt modelId="{04510AA5-686D-463B-A532-6DA1EE163DFC}" type="pres">
      <dgm:prSet presAssocID="{1E2852AB-C00A-4460-9B2E-AF5CAB354383}" presName="hierChild2" presStyleCnt="0"/>
      <dgm:spPr/>
    </dgm:pt>
    <dgm:pt modelId="{D82AFD40-88E6-4676-9948-8745F1930297}" type="pres">
      <dgm:prSet presAssocID="{333F5CE8-B3E4-4562-B427-831C24320F16}" presName="Name10" presStyleLbl="parChTrans1D2" presStyleIdx="0" presStyleCnt="2"/>
      <dgm:spPr/>
      <dgm:t>
        <a:bodyPr/>
        <a:lstStyle/>
        <a:p>
          <a:endParaRPr lang="it-IT"/>
        </a:p>
      </dgm:t>
    </dgm:pt>
    <dgm:pt modelId="{EF66CFEA-C84C-40B1-9A3B-C23B43BB9D74}" type="pres">
      <dgm:prSet presAssocID="{6F39D231-FE35-43FC-8C02-CEF397003B9A}" presName="hierRoot2" presStyleCnt="0"/>
      <dgm:spPr/>
    </dgm:pt>
    <dgm:pt modelId="{F800FA44-9E0F-46D3-B3EF-2236D67D761C}" type="pres">
      <dgm:prSet presAssocID="{6F39D231-FE35-43FC-8C02-CEF397003B9A}" presName="composite2" presStyleCnt="0"/>
      <dgm:spPr/>
    </dgm:pt>
    <dgm:pt modelId="{918D44AC-4E0A-42C8-85BF-FE62F916CE26}" type="pres">
      <dgm:prSet presAssocID="{6F39D231-FE35-43FC-8C02-CEF397003B9A}" presName="background2" presStyleLbl="node2" presStyleIdx="0" presStyleCnt="2"/>
      <dgm:spPr/>
    </dgm:pt>
    <dgm:pt modelId="{F2C5EF2C-C768-4F22-943D-EC42A7A96105}" type="pres">
      <dgm:prSet presAssocID="{6F39D231-FE35-43FC-8C02-CEF397003B9A}" presName="text2" presStyleLbl="fgAcc2" presStyleIdx="0" presStyleCnt="2">
        <dgm:presLayoutVars>
          <dgm:chPref val="3"/>
        </dgm:presLayoutVars>
      </dgm:prSet>
      <dgm:spPr/>
      <dgm:t>
        <a:bodyPr/>
        <a:lstStyle/>
        <a:p>
          <a:endParaRPr lang="it-IT"/>
        </a:p>
      </dgm:t>
    </dgm:pt>
    <dgm:pt modelId="{66A82092-C825-4D99-BB36-7D10E41DACE7}" type="pres">
      <dgm:prSet presAssocID="{6F39D231-FE35-43FC-8C02-CEF397003B9A}" presName="hierChild3" presStyleCnt="0"/>
      <dgm:spPr/>
    </dgm:pt>
    <dgm:pt modelId="{B3939444-7BB2-47B2-AB2B-DFBBEDE89129}" type="pres">
      <dgm:prSet presAssocID="{95E2ABA4-ED8F-429E-9CC4-6216FBC556C1}" presName="Name17" presStyleLbl="parChTrans1D3" presStyleIdx="0" presStyleCnt="5"/>
      <dgm:spPr/>
      <dgm:t>
        <a:bodyPr/>
        <a:lstStyle/>
        <a:p>
          <a:endParaRPr lang="it-IT"/>
        </a:p>
      </dgm:t>
    </dgm:pt>
    <dgm:pt modelId="{3EC4E763-9BC8-4E92-B482-A1FA965EC24F}" type="pres">
      <dgm:prSet presAssocID="{1C88676E-5F31-4E28-B552-EE7BEC9CD8C8}" presName="hierRoot3" presStyleCnt="0"/>
      <dgm:spPr/>
    </dgm:pt>
    <dgm:pt modelId="{86F277F3-545F-4087-BF88-8CE549302E85}" type="pres">
      <dgm:prSet presAssocID="{1C88676E-5F31-4E28-B552-EE7BEC9CD8C8}" presName="composite3" presStyleCnt="0"/>
      <dgm:spPr/>
    </dgm:pt>
    <dgm:pt modelId="{7224A07D-402E-435E-82F6-06EEF779F253}" type="pres">
      <dgm:prSet presAssocID="{1C88676E-5F31-4E28-B552-EE7BEC9CD8C8}" presName="background3" presStyleLbl="node3" presStyleIdx="0" presStyleCnt="5"/>
      <dgm:spPr/>
    </dgm:pt>
    <dgm:pt modelId="{CE47B085-7519-427E-987D-7F93B21A7A18}" type="pres">
      <dgm:prSet presAssocID="{1C88676E-5F31-4E28-B552-EE7BEC9CD8C8}" presName="text3" presStyleLbl="fgAcc3" presStyleIdx="0" presStyleCnt="5">
        <dgm:presLayoutVars>
          <dgm:chPref val="3"/>
        </dgm:presLayoutVars>
      </dgm:prSet>
      <dgm:spPr/>
      <dgm:t>
        <a:bodyPr/>
        <a:lstStyle/>
        <a:p>
          <a:endParaRPr lang="it-IT"/>
        </a:p>
      </dgm:t>
    </dgm:pt>
    <dgm:pt modelId="{C2D132DB-348E-4844-A1EA-987354E33A2B}" type="pres">
      <dgm:prSet presAssocID="{1C88676E-5F31-4E28-B552-EE7BEC9CD8C8}" presName="hierChild4" presStyleCnt="0"/>
      <dgm:spPr/>
    </dgm:pt>
    <dgm:pt modelId="{277ECCD4-349D-4C0D-8F3E-B6F46B7AFA22}" type="pres">
      <dgm:prSet presAssocID="{0945AA51-ECDA-4CD4-AAE2-6FD4EEBE70AF}" presName="Name23" presStyleLbl="parChTrans1D4" presStyleIdx="0" presStyleCnt="6"/>
      <dgm:spPr/>
      <dgm:t>
        <a:bodyPr/>
        <a:lstStyle/>
        <a:p>
          <a:endParaRPr lang="it-IT"/>
        </a:p>
      </dgm:t>
    </dgm:pt>
    <dgm:pt modelId="{7A6FE657-0BBC-4B7C-BEDA-658799741D12}" type="pres">
      <dgm:prSet presAssocID="{014D848A-F0A2-4743-B184-AF21E54FC40A}" presName="hierRoot4" presStyleCnt="0"/>
      <dgm:spPr/>
    </dgm:pt>
    <dgm:pt modelId="{C04B43FB-A45D-4AF7-B3C2-536752420E69}" type="pres">
      <dgm:prSet presAssocID="{014D848A-F0A2-4743-B184-AF21E54FC40A}" presName="composite4" presStyleCnt="0"/>
      <dgm:spPr/>
    </dgm:pt>
    <dgm:pt modelId="{A6345497-321C-46A0-890F-646E8F702CAC}" type="pres">
      <dgm:prSet presAssocID="{014D848A-F0A2-4743-B184-AF21E54FC40A}" presName="background4" presStyleLbl="node4" presStyleIdx="0" presStyleCnt="6"/>
      <dgm:spPr/>
    </dgm:pt>
    <dgm:pt modelId="{9B59CB01-AA5A-42A4-B47D-9C532047481D}" type="pres">
      <dgm:prSet presAssocID="{014D848A-F0A2-4743-B184-AF21E54FC40A}" presName="text4" presStyleLbl="fgAcc4" presStyleIdx="0" presStyleCnt="6">
        <dgm:presLayoutVars>
          <dgm:chPref val="3"/>
        </dgm:presLayoutVars>
      </dgm:prSet>
      <dgm:spPr/>
      <dgm:t>
        <a:bodyPr/>
        <a:lstStyle/>
        <a:p>
          <a:endParaRPr lang="it-IT"/>
        </a:p>
      </dgm:t>
    </dgm:pt>
    <dgm:pt modelId="{B471C84C-4911-42C6-8C7F-3B255714B221}" type="pres">
      <dgm:prSet presAssocID="{014D848A-F0A2-4743-B184-AF21E54FC40A}" presName="hierChild5" presStyleCnt="0"/>
      <dgm:spPr/>
    </dgm:pt>
    <dgm:pt modelId="{BA56E36D-1813-41E2-9CED-0BB314CFC104}" type="pres">
      <dgm:prSet presAssocID="{DE704609-6827-4DEB-BB6F-73C622EEC9C7}" presName="Name17" presStyleLbl="parChTrans1D3" presStyleIdx="1" presStyleCnt="5"/>
      <dgm:spPr/>
      <dgm:t>
        <a:bodyPr/>
        <a:lstStyle/>
        <a:p>
          <a:endParaRPr lang="it-IT"/>
        </a:p>
      </dgm:t>
    </dgm:pt>
    <dgm:pt modelId="{F510F200-D5CA-482E-B4B5-CBCC948CCF3A}" type="pres">
      <dgm:prSet presAssocID="{559A8D79-404B-41C6-8820-6E9070748DF7}" presName="hierRoot3" presStyleCnt="0"/>
      <dgm:spPr/>
    </dgm:pt>
    <dgm:pt modelId="{6997228C-3AA0-4D67-99ED-E9839D7870CD}" type="pres">
      <dgm:prSet presAssocID="{559A8D79-404B-41C6-8820-6E9070748DF7}" presName="composite3" presStyleCnt="0"/>
      <dgm:spPr/>
    </dgm:pt>
    <dgm:pt modelId="{982C0F81-50DF-4ED2-B443-61C6E585A07A}" type="pres">
      <dgm:prSet presAssocID="{559A8D79-404B-41C6-8820-6E9070748DF7}" presName="background3" presStyleLbl="node3" presStyleIdx="1" presStyleCnt="5"/>
      <dgm:spPr/>
    </dgm:pt>
    <dgm:pt modelId="{BE6EAFF8-3CA3-4D35-BC09-527444F77D78}" type="pres">
      <dgm:prSet presAssocID="{559A8D79-404B-41C6-8820-6E9070748DF7}" presName="text3" presStyleLbl="fgAcc3" presStyleIdx="1" presStyleCnt="5">
        <dgm:presLayoutVars>
          <dgm:chPref val="3"/>
        </dgm:presLayoutVars>
      </dgm:prSet>
      <dgm:spPr/>
      <dgm:t>
        <a:bodyPr/>
        <a:lstStyle/>
        <a:p>
          <a:endParaRPr lang="it-IT"/>
        </a:p>
      </dgm:t>
    </dgm:pt>
    <dgm:pt modelId="{15ADC153-8A76-4F12-BB69-ACF3A8A5ADE4}" type="pres">
      <dgm:prSet presAssocID="{559A8D79-404B-41C6-8820-6E9070748DF7}" presName="hierChild4" presStyleCnt="0"/>
      <dgm:spPr/>
    </dgm:pt>
    <dgm:pt modelId="{BDEC197D-4B93-449A-B459-90BB771DEF0E}" type="pres">
      <dgm:prSet presAssocID="{6E018DE7-9710-47DA-B0DC-1095A05A9074}" presName="Name23" presStyleLbl="parChTrans1D4" presStyleIdx="1" presStyleCnt="6"/>
      <dgm:spPr/>
      <dgm:t>
        <a:bodyPr/>
        <a:lstStyle/>
        <a:p>
          <a:endParaRPr lang="it-IT"/>
        </a:p>
      </dgm:t>
    </dgm:pt>
    <dgm:pt modelId="{8FB21F28-6B90-4F6C-948C-D2494A8096CB}" type="pres">
      <dgm:prSet presAssocID="{7BB81ADB-473D-4543-80E8-E98C8C862CEA}" presName="hierRoot4" presStyleCnt="0"/>
      <dgm:spPr/>
    </dgm:pt>
    <dgm:pt modelId="{71CAD462-58A8-4F3B-818F-18311ACA1F2D}" type="pres">
      <dgm:prSet presAssocID="{7BB81ADB-473D-4543-80E8-E98C8C862CEA}" presName="composite4" presStyleCnt="0"/>
      <dgm:spPr/>
    </dgm:pt>
    <dgm:pt modelId="{1FE9E397-B6C0-4C6A-BCC0-438CF872B548}" type="pres">
      <dgm:prSet presAssocID="{7BB81ADB-473D-4543-80E8-E98C8C862CEA}" presName="background4" presStyleLbl="node4" presStyleIdx="1" presStyleCnt="6"/>
      <dgm:spPr/>
    </dgm:pt>
    <dgm:pt modelId="{305C5D23-2744-4BE1-81F0-222D36B65C71}" type="pres">
      <dgm:prSet presAssocID="{7BB81ADB-473D-4543-80E8-E98C8C862CEA}" presName="text4" presStyleLbl="fgAcc4" presStyleIdx="1" presStyleCnt="6">
        <dgm:presLayoutVars>
          <dgm:chPref val="3"/>
        </dgm:presLayoutVars>
      </dgm:prSet>
      <dgm:spPr/>
      <dgm:t>
        <a:bodyPr/>
        <a:lstStyle/>
        <a:p>
          <a:endParaRPr lang="it-IT"/>
        </a:p>
      </dgm:t>
    </dgm:pt>
    <dgm:pt modelId="{20365770-8AFE-4A5C-80B1-3D4ECAE71E4C}" type="pres">
      <dgm:prSet presAssocID="{7BB81ADB-473D-4543-80E8-E98C8C862CEA}" presName="hierChild5" presStyleCnt="0"/>
      <dgm:spPr/>
    </dgm:pt>
    <dgm:pt modelId="{108F4721-19EB-41C2-A07B-4E59D21E02FC}" type="pres">
      <dgm:prSet presAssocID="{43A920DC-2B72-4531-9DCB-75820F12E555}" presName="Name17" presStyleLbl="parChTrans1D3" presStyleIdx="2" presStyleCnt="5"/>
      <dgm:spPr/>
      <dgm:t>
        <a:bodyPr/>
        <a:lstStyle/>
        <a:p>
          <a:endParaRPr lang="it-IT"/>
        </a:p>
      </dgm:t>
    </dgm:pt>
    <dgm:pt modelId="{87A73FFD-02AA-4DA7-BBA2-B14D8C05A34F}" type="pres">
      <dgm:prSet presAssocID="{B173D162-29CB-491A-89EB-BC66606A6BF1}" presName="hierRoot3" presStyleCnt="0"/>
      <dgm:spPr/>
    </dgm:pt>
    <dgm:pt modelId="{150D246C-AA1F-4D1D-A6EC-434E68640E42}" type="pres">
      <dgm:prSet presAssocID="{B173D162-29CB-491A-89EB-BC66606A6BF1}" presName="composite3" presStyleCnt="0"/>
      <dgm:spPr/>
    </dgm:pt>
    <dgm:pt modelId="{24CCAD43-0BDE-4CD4-A99C-6D61E9EF1819}" type="pres">
      <dgm:prSet presAssocID="{B173D162-29CB-491A-89EB-BC66606A6BF1}" presName="background3" presStyleLbl="node3" presStyleIdx="2" presStyleCnt="5"/>
      <dgm:spPr/>
    </dgm:pt>
    <dgm:pt modelId="{F330D186-92F6-4845-A412-F224561CCDDC}" type="pres">
      <dgm:prSet presAssocID="{B173D162-29CB-491A-89EB-BC66606A6BF1}" presName="text3" presStyleLbl="fgAcc3" presStyleIdx="2" presStyleCnt="5">
        <dgm:presLayoutVars>
          <dgm:chPref val="3"/>
        </dgm:presLayoutVars>
      </dgm:prSet>
      <dgm:spPr/>
      <dgm:t>
        <a:bodyPr/>
        <a:lstStyle/>
        <a:p>
          <a:endParaRPr lang="it-IT"/>
        </a:p>
      </dgm:t>
    </dgm:pt>
    <dgm:pt modelId="{9042A39F-7218-43C4-B5EA-A6C9AE48964D}" type="pres">
      <dgm:prSet presAssocID="{B173D162-29CB-491A-89EB-BC66606A6BF1}" presName="hierChild4" presStyleCnt="0"/>
      <dgm:spPr/>
    </dgm:pt>
    <dgm:pt modelId="{24424C69-75DF-4E20-9BB0-3F69747544C4}" type="pres">
      <dgm:prSet presAssocID="{068A56B3-8D8E-4846-B1D2-D768C7017BC9}" presName="Name23" presStyleLbl="parChTrans1D4" presStyleIdx="2" presStyleCnt="6"/>
      <dgm:spPr/>
      <dgm:t>
        <a:bodyPr/>
        <a:lstStyle/>
        <a:p>
          <a:endParaRPr lang="it-IT"/>
        </a:p>
      </dgm:t>
    </dgm:pt>
    <dgm:pt modelId="{0E985086-93CB-4229-A409-EFC1E18FA44F}" type="pres">
      <dgm:prSet presAssocID="{01079508-20E2-4620-A840-62DEC8D56F7C}" presName="hierRoot4" presStyleCnt="0"/>
      <dgm:spPr/>
    </dgm:pt>
    <dgm:pt modelId="{4120F1C0-6D49-4204-B88C-B72E73773F07}" type="pres">
      <dgm:prSet presAssocID="{01079508-20E2-4620-A840-62DEC8D56F7C}" presName="composite4" presStyleCnt="0"/>
      <dgm:spPr/>
    </dgm:pt>
    <dgm:pt modelId="{042CD850-C893-44A0-ADAC-045D8174CCAE}" type="pres">
      <dgm:prSet presAssocID="{01079508-20E2-4620-A840-62DEC8D56F7C}" presName="background4" presStyleLbl="node4" presStyleIdx="2" presStyleCnt="6"/>
      <dgm:spPr/>
    </dgm:pt>
    <dgm:pt modelId="{09D1D26B-F1C6-48B8-9C20-20C5FA52085A}" type="pres">
      <dgm:prSet presAssocID="{01079508-20E2-4620-A840-62DEC8D56F7C}" presName="text4" presStyleLbl="fgAcc4" presStyleIdx="2" presStyleCnt="6">
        <dgm:presLayoutVars>
          <dgm:chPref val="3"/>
        </dgm:presLayoutVars>
      </dgm:prSet>
      <dgm:spPr/>
      <dgm:t>
        <a:bodyPr/>
        <a:lstStyle/>
        <a:p>
          <a:endParaRPr lang="it-IT"/>
        </a:p>
      </dgm:t>
    </dgm:pt>
    <dgm:pt modelId="{64EFD931-AD8B-499B-9BC2-7A893FE60189}" type="pres">
      <dgm:prSet presAssocID="{01079508-20E2-4620-A840-62DEC8D56F7C}" presName="hierChild5" presStyleCnt="0"/>
      <dgm:spPr/>
    </dgm:pt>
    <dgm:pt modelId="{B9874736-E598-4358-AE02-C8834F44057D}" type="pres">
      <dgm:prSet presAssocID="{5E482DDE-9713-41D3-AAAC-E1B2BCF96B4A}" presName="Name23" presStyleLbl="parChTrans1D4" presStyleIdx="3" presStyleCnt="6"/>
      <dgm:spPr/>
      <dgm:t>
        <a:bodyPr/>
        <a:lstStyle/>
        <a:p>
          <a:endParaRPr lang="it-IT"/>
        </a:p>
      </dgm:t>
    </dgm:pt>
    <dgm:pt modelId="{955A9645-A8ED-4F07-9E8B-26953D341525}" type="pres">
      <dgm:prSet presAssocID="{9203A957-2AAE-410D-8E34-27A29F46DB69}" presName="hierRoot4" presStyleCnt="0"/>
      <dgm:spPr/>
    </dgm:pt>
    <dgm:pt modelId="{58F1BB66-2B26-4A58-AF2A-44276274AE4C}" type="pres">
      <dgm:prSet presAssocID="{9203A957-2AAE-410D-8E34-27A29F46DB69}" presName="composite4" presStyleCnt="0"/>
      <dgm:spPr/>
    </dgm:pt>
    <dgm:pt modelId="{07C152E6-FCC1-45E6-AE23-5AB62DD5B4B0}" type="pres">
      <dgm:prSet presAssocID="{9203A957-2AAE-410D-8E34-27A29F46DB69}" presName="background4" presStyleLbl="node4" presStyleIdx="3" presStyleCnt="6"/>
      <dgm:spPr/>
    </dgm:pt>
    <dgm:pt modelId="{C32315F5-EFEC-4204-A5B4-6F01F6A0BAF1}" type="pres">
      <dgm:prSet presAssocID="{9203A957-2AAE-410D-8E34-27A29F46DB69}" presName="text4" presStyleLbl="fgAcc4" presStyleIdx="3" presStyleCnt="6">
        <dgm:presLayoutVars>
          <dgm:chPref val="3"/>
        </dgm:presLayoutVars>
      </dgm:prSet>
      <dgm:spPr/>
      <dgm:t>
        <a:bodyPr/>
        <a:lstStyle/>
        <a:p>
          <a:endParaRPr lang="it-IT"/>
        </a:p>
      </dgm:t>
    </dgm:pt>
    <dgm:pt modelId="{97AF072C-943B-4F76-A221-3DE66541222D}" type="pres">
      <dgm:prSet presAssocID="{9203A957-2AAE-410D-8E34-27A29F46DB69}" presName="hierChild5" presStyleCnt="0"/>
      <dgm:spPr/>
    </dgm:pt>
    <dgm:pt modelId="{52FA2B9A-7B7A-4E74-A84D-EB7D2B305CB1}" type="pres">
      <dgm:prSet presAssocID="{04F7EDA9-2003-42CF-A6CF-ECDB11C35273}" presName="Name10" presStyleLbl="parChTrans1D2" presStyleIdx="1" presStyleCnt="2"/>
      <dgm:spPr/>
      <dgm:t>
        <a:bodyPr/>
        <a:lstStyle/>
        <a:p>
          <a:endParaRPr lang="it-IT"/>
        </a:p>
      </dgm:t>
    </dgm:pt>
    <dgm:pt modelId="{852C120D-5867-42A8-89DF-478F8526F10F}" type="pres">
      <dgm:prSet presAssocID="{96BC957D-3A1C-4601-ADDD-B6896796DE1F}" presName="hierRoot2" presStyleCnt="0"/>
      <dgm:spPr/>
    </dgm:pt>
    <dgm:pt modelId="{0B393CA2-2F0D-4FBE-9114-06FF7C6726D2}" type="pres">
      <dgm:prSet presAssocID="{96BC957D-3A1C-4601-ADDD-B6896796DE1F}" presName="composite2" presStyleCnt="0"/>
      <dgm:spPr/>
    </dgm:pt>
    <dgm:pt modelId="{01C4A4B9-1F75-4586-98A9-3B53831EB8E4}" type="pres">
      <dgm:prSet presAssocID="{96BC957D-3A1C-4601-ADDD-B6896796DE1F}" presName="background2" presStyleLbl="node2" presStyleIdx="1" presStyleCnt="2"/>
      <dgm:spPr/>
    </dgm:pt>
    <dgm:pt modelId="{EA6F4493-43DD-449C-AF5E-F71EAC819832}" type="pres">
      <dgm:prSet presAssocID="{96BC957D-3A1C-4601-ADDD-B6896796DE1F}" presName="text2" presStyleLbl="fgAcc2" presStyleIdx="1" presStyleCnt="2">
        <dgm:presLayoutVars>
          <dgm:chPref val="3"/>
        </dgm:presLayoutVars>
      </dgm:prSet>
      <dgm:spPr/>
      <dgm:t>
        <a:bodyPr/>
        <a:lstStyle/>
        <a:p>
          <a:endParaRPr lang="it-IT"/>
        </a:p>
      </dgm:t>
    </dgm:pt>
    <dgm:pt modelId="{4916B5AE-E465-42A6-95EE-61891BA4BDA9}" type="pres">
      <dgm:prSet presAssocID="{96BC957D-3A1C-4601-ADDD-B6896796DE1F}" presName="hierChild3" presStyleCnt="0"/>
      <dgm:spPr/>
    </dgm:pt>
    <dgm:pt modelId="{9A24C83C-8189-4816-A383-E6EF0375FDAF}" type="pres">
      <dgm:prSet presAssocID="{B0BC660F-9D17-4CF0-8D9F-EE6119FF1118}" presName="Name17" presStyleLbl="parChTrans1D3" presStyleIdx="3" presStyleCnt="5"/>
      <dgm:spPr/>
      <dgm:t>
        <a:bodyPr/>
        <a:lstStyle/>
        <a:p>
          <a:endParaRPr lang="it-IT"/>
        </a:p>
      </dgm:t>
    </dgm:pt>
    <dgm:pt modelId="{47E74675-19E1-41D8-80B8-FE908EF8DDA8}" type="pres">
      <dgm:prSet presAssocID="{7B0BDE36-1015-40F9-AA4B-1D986154EADF}" presName="hierRoot3" presStyleCnt="0"/>
      <dgm:spPr/>
    </dgm:pt>
    <dgm:pt modelId="{CF684A24-BAE3-489D-B9AB-578D44B10E8A}" type="pres">
      <dgm:prSet presAssocID="{7B0BDE36-1015-40F9-AA4B-1D986154EADF}" presName="composite3" presStyleCnt="0"/>
      <dgm:spPr/>
    </dgm:pt>
    <dgm:pt modelId="{265C052E-68DC-4079-9985-D88C3D34B876}" type="pres">
      <dgm:prSet presAssocID="{7B0BDE36-1015-40F9-AA4B-1D986154EADF}" presName="background3" presStyleLbl="node3" presStyleIdx="3" presStyleCnt="5"/>
      <dgm:spPr/>
    </dgm:pt>
    <dgm:pt modelId="{87372209-0CFD-4EDA-94EE-4B249CEBDEFF}" type="pres">
      <dgm:prSet presAssocID="{7B0BDE36-1015-40F9-AA4B-1D986154EADF}" presName="text3" presStyleLbl="fgAcc3" presStyleIdx="3" presStyleCnt="5">
        <dgm:presLayoutVars>
          <dgm:chPref val="3"/>
        </dgm:presLayoutVars>
      </dgm:prSet>
      <dgm:spPr/>
      <dgm:t>
        <a:bodyPr/>
        <a:lstStyle/>
        <a:p>
          <a:endParaRPr lang="it-IT"/>
        </a:p>
      </dgm:t>
    </dgm:pt>
    <dgm:pt modelId="{730A0832-6AFB-44FC-9096-23937318E0A5}" type="pres">
      <dgm:prSet presAssocID="{7B0BDE36-1015-40F9-AA4B-1D986154EADF}" presName="hierChild4" presStyleCnt="0"/>
      <dgm:spPr/>
    </dgm:pt>
    <dgm:pt modelId="{40E56B2F-7C6E-4692-9B0F-DC865B15EA9E}" type="pres">
      <dgm:prSet presAssocID="{E59AF56A-B083-497B-839A-501905FC926B}" presName="Name23" presStyleLbl="parChTrans1D4" presStyleIdx="4" presStyleCnt="6"/>
      <dgm:spPr/>
      <dgm:t>
        <a:bodyPr/>
        <a:lstStyle/>
        <a:p>
          <a:endParaRPr lang="it-IT"/>
        </a:p>
      </dgm:t>
    </dgm:pt>
    <dgm:pt modelId="{5238E7E4-AFEC-4CE5-A9FE-DF0621CA365E}" type="pres">
      <dgm:prSet presAssocID="{1187CCC4-3406-4A6D-977E-5D8D0B65D544}" presName="hierRoot4" presStyleCnt="0"/>
      <dgm:spPr/>
    </dgm:pt>
    <dgm:pt modelId="{9AE2823F-AFA4-465E-B5C0-F2AD318218E8}" type="pres">
      <dgm:prSet presAssocID="{1187CCC4-3406-4A6D-977E-5D8D0B65D544}" presName="composite4" presStyleCnt="0"/>
      <dgm:spPr/>
    </dgm:pt>
    <dgm:pt modelId="{B040A1B8-DAE4-4E83-8D35-EC7CE33CCCC9}" type="pres">
      <dgm:prSet presAssocID="{1187CCC4-3406-4A6D-977E-5D8D0B65D544}" presName="background4" presStyleLbl="node4" presStyleIdx="4" presStyleCnt="6"/>
      <dgm:spPr/>
    </dgm:pt>
    <dgm:pt modelId="{71C555DC-7D77-4BCE-B1AD-4A2E1934598E}" type="pres">
      <dgm:prSet presAssocID="{1187CCC4-3406-4A6D-977E-5D8D0B65D544}" presName="text4" presStyleLbl="fgAcc4" presStyleIdx="4" presStyleCnt="6">
        <dgm:presLayoutVars>
          <dgm:chPref val="3"/>
        </dgm:presLayoutVars>
      </dgm:prSet>
      <dgm:spPr/>
      <dgm:t>
        <a:bodyPr/>
        <a:lstStyle/>
        <a:p>
          <a:endParaRPr lang="it-IT"/>
        </a:p>
      </dgm:t>
    </dgm:pt>
    <dgm:pt modelId="{A245CD4F-D4AB-4C72-8967-60946D58288A}" type="pres">
      <dgm:prSet presAssocID="{1187CCC4-3406-4A6D-977E-5D8D0B65D544}" presName="hierChild5" presStyleCnt="0"/>
      <dgm:spPr/>
    </dgm:pt>
    <dgm:pt modelId="{611688DB-00E5-4613-AFAC-1BA63DA3125F}" type="pres">
      <dgm:prSet presAssocID="{9DE99146-966C-42FF-962A-B0F76DFC32DF}" presName="Name23" presStyleLbl="parChTrans1D4" presStyleIdx="5" presStyleCnt="6"/>
      <dgm:spPr/>
      <dgm:t>
        <a:bodyPr/>
        <a:lstStyle/>
        <a:p>
          <a:endParaRPr lang="it-IT"/>
        </a:p>
      </dgm:t>
    </dgm:pt>
    <dgm:pt modelId="{0B7F1B09-C0E8-4CD4-B0AD-D7019A809D1E}" type="pres">
      <dgm:prSet presAssocID="{78409A5C-9A31-4263-BC78-21880E028CF5}" presName="hierRoot4" presStyleCnt="0"/>
      <dgm:spPr/>
    </dgm:pt>
    <dgm:pt modelId="{B903DF96-EF9A-4F44-A30D-B21A16BF10EC}" type="pres">
      <dgm:prSet presAssocID="{78409A5C-9A31-4263-BC78-21880E028CF5}" presName="composite4" presStyleCnt="0"/>
      <dgm:spPr/>
    </dgm:pt>
    <dgm:pt modelId="{704BEB58-69AA-42F2-96E0-948C095EFA8B}" type="pres">
      <dgm:prSet presAssocID="{78409A5C-9A31-4263-BC78-21880E028CF5}" presName="background4" presStyleLbl="node4" presStyleIdx="5" presStyleCnt="6"/>
      <dgm:spPr/>
    </dgm:pt>
    <dgm:pt modelId="{5570A610-C523-4BB4-A23E-6138C6A760D1}" type="pres">
      <dgm:prSet presAssocID="{78409A5C-9A31-4263-BC78-21880E028CF5}" presName="text4" presStyleLbl="fgAcc4" presStyleIdx="5" presStyleCnt="6">
        <dgm:presLayoutVars>
          <dgm:chPref val="3"/>
        </dgm:presLayoutVars>
      </dgm:prSet>
      <dgm:spPr/>
      <dgm:t>
        <a:bodyPr/>
        <a:lstStyle/>
        <a:p>
          <a:endParaRPr lang="it-IT"/>
        </a:p>
      </dgm:t>
    </dgm:pt>
    <dgm:pt modelId="{15D2732B-7A30-409D-88EB-10BB547050B4}" type="pres">
      <dgm:prSet presAssocID="{78409A5C-9A31-4263-BC78-21880E028CF5}" presName="hierChild5" presStyleCnt="0"/>
      <dgm:spPr/>
    </dgm:pt>
    <dgm:pt modelId="{DD4F59F8-1604-4A67-8A67-1D25ABB19494}" type="pres">
      <dgm:prSet presAssocID="{5A6BFF23-43A3-49CD-861E-2C2DC7ACA7AE}" presName="Name17" presStyleLbl="parChTrans1D3" presStyleIdx="4" presStyleCnt="5"/>
      <dgm:spPr/>
      <dgm:t>
        <a:bodyPr/>
        <a:lstStyle/>
        <a:p>
          <a:endParaRPr lang="it-IT"/>
        </a:p>
      </dgm:t>
    </dgm:pt>
    <dgm:pt modelId="{E2A1AAE3-30C8-478A-905B-668B82430908}" type="pres">
      <dgm:prSet presAssocID="{721D7BDA-0E37-42FC-AD52-CCDC5E62305C}" presName="hierRoot3" presStyleCnt="0"/>
      <dgm:spPr/>
    </dgm:pt>
    <dgm:pt modelId="{4F290D57-2E16-4F87-8851-4D10AC5C22B2}" type="pres">
      <dgm:prSet presAssocID="{721D7BDA-0E37-42FC-AD52-CCDC5E62305C}" presName="composite3" presStyleCnt="0"/>
      <dgm:spPr/>
    </dgm:pt>
    <dgm:pt modelId="{3ACC653F-F1D0-4A63-93BF-A9AE6A16D3D7}" type="pres">
      <dgm:prSet presAssocID="{721D7BDA-0E37-42FC-AD52-CCDC5E62305C}" presName="background3" presStyleLbl="node3" presStyleIdx="4" presStyleCnt="5"/>
      <dgm:spPr/>
    </dgm:pt>
    <dgm:pt modelId="{9D596EB7-F535-42E1-A360-64F3BE76641B}" type="pres">
      <dgm:prSet presAssocID="{721D7BDA-0E37-42FC-AD52-CCDC5E62305C}" presName="text3" presStyleLbl="fgAcc3" presStyleIdx="4" presStyleCnt="5">
        <dgm:presLayoutVars>
          <dgm:chPref val="3"/>
        </dgm:presLayoutVars>
      </dgm:prSet>
      <dgm:spPr/>
      <dgm:t>
        <a:bodyPr/>
        <a:lstStyle/>
        <a:p>
          <a:endParaRPr lang="it-IT"/>
        </a:p>
      </dgm:t>
    </dgm:pt>
    <dgm:pt modelId="{72680F15-EBAB-4CE8-B687-59251FDAEE6D}" type="pres">
      <dgm:prSet presAssocID="{721D7BDA-0E37-42FC-AD52-CCDC5E62305C}" presName="hierChild4" presStyleCnt="0"/>
      <dgm:spPr/>
    </dgm:pt>
  </dgm:ptLst>
  <dgm:cxnLst>
    <dgm:cxn modelId="{F420F878-2452-461A-B4BC-B3BF2CE398A1}" srcId="{96BC957D-3A1C-4601-ADDD-B6896796DE1F}" destId="{721D7BDA-0E37-42FC-AD52-CCDC5E62305C}" srcOrd="1" destOrd="0" parTransId="{5A6BFF23-43A3-49CD-861E-2C2DC7ACA7AE}" sibTransId="{3D9B98BA-3FB3-4DDD-AB39-A73148B35D9B}"/>
    <dgm:cxn modelId="{5C7D4549-EA0B-4FA2-BF10-5C65F9DAE451}" type="presOf" srcId="{B0BC660F-9D17-4CF0-8D9F-EE6119FF1118}" destId="{9A24C83C-8189-4816-A383-E6EF0375FDAF}" srcOrd="0" destOrd="0" presId="urn:microsoft.com/office/officeart/2005/8/layout/hierarchy1"/>
    <dgm:cxn modelId="{8F69151E-4B5F-4E51-A43D-C40740780578}" type="presOf" srcId="{721D7BDA-0E37-42FC-AD52-CCDC5E62305C}" destId="{9D596EB7-F535-42E1-A360-64F3BE76641B}" srcOrd="0" destOrd="0" presId="urn:microsoft.com/office/officeart/2005/8/layout/hierarchy1"/>
    <dgm:cxn modelId="{6E14CBFC-1E6B-4476-A83B-B969C9F770C2}" type="presOf" srcId="{1C88676E-5F31-4E28-B552-EE7BEC9CD8C8}" destId="{CE47B085-7519-427E-987D-7F93B21A7A18}" srcOrd="0" destOrd="0" presId="urn:microsoft.com/office/officeart/2005/8/layout/hierarchy1"/>
    <dgm:cxn modelId="{F1520242-954C-4D35-8DC7-3D234F96BC29}" srcId="{6F39D231-FE35-43FC-8C02-CEF397003B9A}" destId="{1C88676E-5F31-4E28-B552-EE7BEC9CD8C8}" srcOrd="0" destOrd="0" parTransId="{95E2ABA4-ED8F-429E-9CC4-6216FBC556C1}" sibTransId="{FDBFAB99-E0FA-42D3-8061-198585457129}"/>
    <dgm:cxn modelId="{6A7F7306-04C6-45C0-95E3-DD76CD21CF36}" type="presOf" srcId="{7BB81ADB-473D-4543-80E8-E98C8C862CEA}" destId="{305C5D23-2744-4BE1-81F0-222D36B65C71}" srcOrd="0" destOrd="0" presId="urn:microsoft.com/office/officeart/2005/8/layout/hierarchy1"/>
    <dgm:cxn modelId="{E070F27C-81F7-4C76-A1FE-57B879A0199C}" type="presOf" srcId="{5A6BFF23-43A3-49CD-861E-2C2DC7ACA7AE}" destId="{DD4F59F8-1604-4A67-8A67-1D25ABB19494}" srcOrd="0" destOrd="0" presId="urn:microsoft.com/office/officeart/2005/8/layout/hierarchy1"/>
    <dgm:cxn modelId="{50475A32-F35B-46EC-AD53-52AA06CFF963}" srcId="{7B0BDE36-1015-40F9-AA4B-1D986154EADF}" destId="{78409A5C-9A31-4263-BC78-21880E028CF5}" srcOrd="1" destOrd="0" parTransId="{9DE99146-966C-42FF-962A-B0F76DFC32DF}" sibTransId="{742A34E7-42E8-4236-8B85-1816F1B7B107}"/>
    <dgm:cxn modelId="{D1BE4D3E-E09B-421A-846D-221F5712AA7F}" type="presOf" srcId="{96BC957D-3A1C-4601-ADDD-B6896796DE1F}" destId="{EA6F4493-43DD-449C-AF5E-F71EAC819832}" srcOrd="0" destOrd="0" presId="urn:microsoft.com/office/officeart/2005/8/layout/hierarchy1"/>
    <dgm:cxn modelId="{6D07F476-A67D-40BD-BB56-638696AB742E}" srcId="{6F39D231-FE35-43FC-8C02-CEF397003B9A}" destId="{559A8D79-404B-41C6-8820-6E9070748DF7}" srcOrd="1" destOrd="0" parTransId="{DE704609-6827-4DEB-BB6F-73C622EEC9C7}" sibTransId="{E37E092B-3770-40D7-AFF2-9A3167E9E889}"/>
    <dgm:cxn modelId="{4FA3BA76-E8CE-4EE9-85F2-425572FEA82D}" type="presOf" srcId="{B173D162-29CB-491A-89EB-BC66606A6BF1}" destId="{F330D186-92F6-4845-A412-F224561CCDDC}" srcOrd="0" destOrd="0" presId="urn:microsoft.com/office/officeart/2005/8/layout/hierarchy1"/>
    <dgm:cxn modelId="{2D208AB2-2B8D-4316-BCF0-5A6818984138}" srcId="{1E2852AB-C00A-4460-9B2E-AF5CAB354383}" destId="{96BC957D-3A1C-4601-ADDD-B6896796DE1F}" srcOrd="1" destOrd="0" parTransId="{04F7EDA9-2003-42CF-A6CF-ECDB11C35273}" sibTransId="{42B6BA5A-2482-4500-91C1-06BE583347D7}"/>
    <dgm:cxn modelId="{C464C8B3-E342-440B-A72F-D150A58B2106}" type="presOf" srcId="{01079508-20E2-4620-A840-62DEC8D56F7C}" destId="{09D1D26B-F1C6-48B8-9C20-20C5FA52085A}" srcOrd="0" destOrd="0" presId="urn:microsoft.com/office/officeart/2005/8/layout/hierarchy1"/>
    <dgm:cxn modelId="{5E3A3DBD-0E7E-44B1-9B13-01B5B21D5048}" type="presOf" srcId="{95E2ABA4-ED8F-429E-9CC4-6216FBC556C1}" destId="{B3939444-7BB2-47B2-AB2B-DFBBEDE89129}" srcOrd="0" destOrd="0" presId="urn:microsoft.com/office/officeart/2005/8/layout/hierarchy1"/>
    <dgm:cxn modelId="{95957564-434A-44E6-BD96-1F3D6EEC7207}" type="presOf" srcId="{559A8D79-404B-41C6-8820-6E9070748DF7}" destId="{BE6EAFF8-3CA3-4D35-BC09-527444F77D78}" srcOrd="0" destOrd="0" presId="urn:microsoft.com/office/officeart/2005/8/layout/hierarchy1"/>
    <dgm:cxn modelId="{D82F6D49-1020-4039-BDAC-F05FB973A475}" srcId="{32BD6F48-2379-4332-B834-5205BDE1BCC0}" destId="{1E2852AB-C00A-4460-9B2E-AF5CAB354383}" srcOrd="0" destOrd="0" parTransId="{454BCFFD-2460-4CA7-B367-DB9444CCBA0F}" sibTransId="{3160E9A2-A8A1-44BE-852C-D45A7C5424A2}"/>
    <dgm:cxn modelId="{C984A074-6557-4218-B0D1-9DCEA1DB1FBF}" type="presOf" srcId="{333F5CE8-B3E4-4562-B427-831C24320F16}" destId="{D82AFD40-88E6-4676-9948-8745F1930297}" srcOrd="0" destOrd="0" presId="urn:microsoft.com/office/officeart/2005/8/layout/hierarchy1"/>
    <dgm:cxn modelId="{58B13F76-F33E-47F2-A627-488D498FE33F}" type="presOf" srcId="{DE704609-6827-4DEB-BB6F-73C622EEC9C7}" destId="{BA56E36D-1813-41E2-9CED-0BB314CFC104}" srcOrd="0" destOrd="0" presId="urn:microsoft.com/office/officeart/2005/8/layout/hierarchy1"/>
    <dgm:cxn modelId="{5FE2AA01-C63C-492F-8E8D-C77C57E29BC8}" srcId="{559A8D79-404B-41C6-8820-6E9070748DF7}" destId="{7BB81ADB-473D-4543-80E8-E98C8C862CEA}" srcOrd="0" destOrd="0" parTransId="{6E018DE7-9710-47DA-B0DC-1095A05A9074}" sibTransId="{9B40C0CD-BD80-4319-B937-4AFA86AC5E84}"/>
    <dgm:cxn modelId="{A382528A-6E76-4D72-B9A1-4E3C490931FF}" srcId="{7B0BDE36-1015-40F9-AA4B-1D986154EADF}" destId="{1187CCC4-3406-4A6D-977E-5D8D0B65D544}" srcOrd="0" destOrd="0" parTransId="{E59AF56A-B083-497B-839A-501905FC926B}" sibTransId="{FB461F59-0117-4253-A986-84320B57482D}"/>
    <dgm:cxn modelId="{2A6C7064-718D-4E5C-A66B-B371A5B31D28}" type="presOf" srcId="{04F7EDA9-2003-42CF-A6CF-ECDB11C35273}" destId="{52FA2B9A-7B7A-4E74-A84D-EB7D2B305CB1}" srcOrd="0" destOrd="0" presId="urn:microsoft.com/office/officeart/2005/8/layout/hierarchy1"/>
    <dgm:cxn modelId="{D889731F-2527-4D47-A3AA-FBF4BBA8599E}" srcId="{1C88676E-5F31-4E28-B552-EE7BEC9CD8C8}" destId="{014D848A-F0A2-4743-B184-AF21E54FC40A}" srcOrd="0" destOrd="0" parTransId="{0945AA51-ECDA-4CD4-AAE2-6FD4EEBE70AF}" sibTransId="{631FB215-0C89-4159-B0BC-FD97E1C489A1}"/>
    <dgm:cxn modelId="{EF8E1C66-1D0D-45CE-B143-AA6AB29B9CD3}" srcId="{B173D162-29CB-491A-89EB-BC66606A6BF1}" destId="{01079508-20E2-4620-A840-62DEC8D56F7C}" srcOrd="0" destOrd="0" parTransId="{068A56B3-8D8E-4846-B1D2-D768C7017BC9}" sibTransId="{85157CD8-DF77-4319-8D74-B5E43E607DAB}"/>
    <dgm:cxn modelId="{01BECB47-AC62-4406-BB0D-F09A0F318F67}" srcId="{B173D162-29CB-491A-89EB-BC66606A6BF1}" destId="{9203A957-2AAE-410D-8E34-27A29F46DB69}" srcOrd="1" destOrd="0" parTransId="{5E482DDE-9713-41D3-AAAC-E1B2BCF96B4A}" sibTransId="{7B9218FC-8A0E-44D6-A34D-CB755B3D8404}"/>
    <dgm:cxn modelId="{BA892EA3-CAE3-4899-96B7-AB27A09D7B79}" type="presOf" srcId="{9DE99146-966C-42FF-962A-B0F76DFC32DF}" destId="{611688DB-00E5-4613-AFAC-1BA63DA3125F}" srcOrd="0" destOrd="0" presId="urn:microsoft.com/office/officeart/2005/8/layout/hierarchy1"/>
    <dgm:cxn modelId="{00999CA1-9F64-4483-809E-E98DE25AECD7}" type="presOf" srcId="{E59AF56A-B083-497B-839A-501905FC926B}" destId="{40E56B2F-7C6E-4692-9B0F-DC865B15EA9E}" srcOrd="0" destOrd="0" presId="urn:microsoft.com/office/officeart/2005/8/layout/hierarchy1"/>
    <dgm:cxn modelId="{FB53A3A2-07D4-42AC-BA85-36ECBB3759F0}" type="presOf" srcId="{1187CCC4-3406-4A6D-977E-5D8D0B65D544}" destId="{71C555DC-7D77-4BCE-B1AD-4A2E1934598E}" srcOrd="0" destOrd="0" presId="urn:microsoft.com/office/officeart/2005/8/layout/hierarchy1"/>
    <dgm:cxn modelId="{A11BF0DA-46D2-4923-875A-19D3D3D89243}" srcId="{6F39D231-FE35-43FC-8C02-CEF397003B9A}" destId="{B173D162-29CB-491A-89EB-BC66606A6BF1}" srcOrd="2" destOrd="0" parTransId="{43A920DC-2B72-4531-9DCB-75820F12E555}" sibTransId="{A6B7C31F-BED3-4006-BF8B-18B2AB7FF41E}"/>
    <dgm:cxn modelId="{97EE24E1-3CFB-4B71-997E-BF1358674392}" type="presOf" srcId="{0945AA51-ECDA-4CD4-AAE2-6FD4EEBE70AF}" destId="{277ECCD4-349D-4C0D-8F3E-B6F46B7AFA22}" srcOrd="0" destOrd="0" presId="urn:microsoft.com/office/officeart/2005/8/layout/hierarchy1"/>
    <dgm:cxn modelId="{FC45F460-2802-421D-ABE5-8FA5E0609B39}" type="presOf" srcId="{43A920DC-2B72-4531-9DCB-75820F12E555}" destId="{108F4721-19EB-41C2-A07B-4E59D21E02FC}" srcOrd="0" destOrd="0" presId="urn:microsoft.com/office/officeart/2005/8/layout/hierarchy1"/>
    <dgm:cxn modelId="{D780219D-1DD6-4766-8E5C-B90D44BE832C}" type="presOf" srcId="{1E2852AB-C00A-4460-9B2E-AF5CAB354383}" destId="{2279B282-6739-4B8D-8AE8-FB95BE1243DC}" srcOrd="0" destOrd="0" presId="urn:microsoft.com/office/officeart/2005/8/layout/hierarchy1"/>
    <dgm:cxn modelId="{04998FFC-8EAE-4A1B-A895-62E4F395E2C2}" type="presOf" srcId="{32BD6F48-2379-4332-B834-5205BDE1BCC0}" destId="{C069C7F6-191A-406F-8FAB-9BCED4CD2B23}" srcOrd="0" destOrd="0" presId="urn:microsoft.com/office/officeart/2005/8/layout/hierarchy1"/>
    <dgm:cxn modelId="{6B4A85DC-8B35-4F9A-9BC3-198BB7C3EBCE}" type="presOf" srcId="{78409A5C-9A31-4263-BC78-21880E028CF5}" destId="{5570A610-C523-4BB4-A23E-6138C6A760D1}" srcOrd="0" destOrd="0" presId="urn:microsoft.com/office/officeart/2005/8/layout/hierarchy1"/>
    <dgm:cxn modelId="{1FF017DC-1605-4E70-8F9E-A620EC8DB064}" srcId="{96BC957D-3A1C-4601-ADDD-B6896796DE1F}" destId="{7B0BDE36-1015-40F9-AA4B-1D986154EADF}" srcOrd="0" destOrd="0" parTransId="{B0BC660F-9D17-4CF0-8D9F-EE6119FF1118}" sibTransId="{A3B1E422-FFFE-4699-9F4C-2774EF2A6DD4}"/>
    <dgm:cxn modelId="{B10F4415-FA1A-4E39-8BAD-58667AE60DC2}" type="presOf" srcId="{068A56B3-8D8E-4846-B1D2-D768C7017BC9}" destId="{24424C69-75DF-4E20-9BB0-3F69747544C4}" srcOrd="0" destOrd="0" presId="urn:microsoft.com/office/officeart/2005/8/layout/hierarchy1"/>
    <dgm:cxn modelId="{F92F13FE-B3B8-4CB1-B5EF-F2D3CE5583F2}" type="presOf" srcId="{014D848A-F0A2-4743-B184-AF21E54FC40A}" destId="{9B59CB01-AA5A-42A4-B47D-9C532047481D}" srcOrd="0" destOrd="0" presId="urn:microsoft.com/office/officeart/2005/8/layout/hierarchy1"/>
    <dgm:cxn modelId="{6762015D-8A39-4B0C-9FDA-808A88D9F79E}" type="presOf" srcId="{5E482DDE-9713-41D3-AAAC-E1B2BCF96B4A}" destId="{B9874736-E598-4358-AE02-C8834F44057D}" srcOrd="0" destOrd="0" presId="urn:microsoft.com/office/officeart/2005/8/layout/hierarchy1"/>
    <dgm:cxn modelId="{0228BB4D-F5A9-4CEE-8B9D-B683960BA28E}" type="presOf" srcId="{6E018DE7-9710-47DA-B0DC-1095A05A9074}" destId="{BDEC197D-4B93-449A-B459-90BB771DEF0E}" srcOrd="0" destOrd="0" presId="urn:microsoft.com/office/officeart/2005/8/layout/hierarchy1"/>
    <dgm:cxn modelId="{AD3CE3F9-FF2E-4E0B-9E1E-B28A2B9064EE}" type="presOf" srcId="{7B0BDE36-1015-40F9-AA4B-1D986154EADF}" destId="{87372209-0CFD-4EDA-94EE-4B249CEBDEFF}" srcOrd="0" destOrd="0" presId="urn:microsoft.com/office/officeart/2005/8/layout/hierarchy1"/>
    <dgm:cxn modelId="{3E5A5D79-5C61-41CA-88EC-C3D848D61A23}" srcId="{1E2852AB-C00A-4460-9B2E-AF5CAB354383}" destId="{6F39D231-FE35-43FC-8C02-CEF397003B9A}" srcOrd="0" destOrd="0" parTransId="{333F5CE8-B3E4-4562-B427-831C24320F16}" sibTransId="{7EE9F3A8-CC6B-4F45-8327-DF4B205BE065}"/>
    <dgm:cxn modelId="{5B30D8E7-2DE4-4DEF-8B94-1E577DF7CA88}" type="presOf" srcId="{6F39D231-FE35-43FC-8C02-CEF397003B9A}" destId="{F2C5EF2C-C768-4F22-943D-EC42A7A96105}" srcOrd="0" destOrd="0" presId="urn:microsoft.com/office/officeart/2005/8/layout/hierarchy1"/>
    <dgm:cxn modelId="{C408E892-1530-4D89-80D7-8069E8485334}" type="presOf" srcId="{9203A957-2AAE-410D-8E34-27A29F46DB69}" destId="{C32315F5-EFEC-4204-A5B4-6F01F6A0BAF1}" srcOrd="0" destOrd="0" presId="urn:microsoft.com/office/officeart/2005/8/layout/hierarchy1"/>
    <dgm:cxn modelId="{895BB24A-713D-421B-BBE8-D618F70DB401}" type="presParOf" srcId="{C069C7F6-191A-406F-8FAB-9BCED4CD2B23}" destId="{3A94B877-9AF4-488D-BE44-D5CBEDB0805C}" srcOrd="0" destOrd="0" presId="urn:microsoft.com/office/officeart/2005/8/layout/hierarchy1"/>
    <dgm:cxn modelId="{AF93C56A-92EB-4F8F-B7AD-E6750EC87400}" type="presParOf" srcId="{3A94B877-9AF4-488D-BE44-D5CBEDB0805C}" destId="{E0DBB284-1D7C-4339-BBFA-7FC9DBDA2770}" srcOrd="0" destOrd="0" presId="urn:microsoft.com/office/officeart/2005/8/layout/hierarchy1"/>
    <dgm:cxn modelId="{EF2B919E-0ED4-43C2-948A-4CCE157433BF}" type="presParOf" srcId="{E0DBB284-1D7C-4339-BBFA-7FC9DBDA2770}" destId="{7278B765-0314-4C71-8B1F-3B0B459F4FB9}" srcOrd="0" destOrd="0" presId="urn:microsoft.com/office/officeart/2005/8/layout/hierarchy1"/>
    <dgm:cxn modelId="{DFE64F60-D6A3-43FF-9996-0F413ADBA590}" type="presParOf" srcId="{E0DBB284-1D7C-4339-BBFA-7FC9DBDA2770}" destId="{2279B282-6739-4B8D-8AE8-FB95BE1243DC}" srcOrd="1" destOrd="0" presId="urn:microsoft.com/office/officeart/2005/8/layout/hierarchy1"/>
    <dgm:cxn modelId="{000139E7-E71D-4F3F-A40D-4CBC17230D0F}" type="presParOf" srcId="{3A94B877-9AF4-488D-BE44-D5CBEDB0805C}" destId="{04510AA5-686D-463B-A532-6DA1EE163DFC}" srcOrd="1" destOrd="0" presId="urn:microsoft.com/office/officeart/2005/8/layout/hierarchy1"/>
    <dgm:cxn modelId="{912EE770-1CD3-4899-AA2C-B809BC72B28A}" type="presParOf" srcId="{04510AA5-686D-463B-A532-6DA1EE163DFC}" destId="{D82AFD40-88E6-4676-9948-8745F1930297}" srcOrd="0" destOrd="0" presId="urn:microsoft.com/office/officeart/2005/8/layout/hierarchy1"/>
    <dgm:cxn modelId="{73D2C156-9DF1-48B7-A439-13C7E9CD52C6}" type="presParOf" srcId="{04510AA5-686D-463B-A532-6DA1EE163DFC}" destId="{EF66CFEA-C84C-40B1-9A3B-C23B43BB9D74}" srcOrd="1" destOrd="0" presId="urn:microsoft.com/office/officeart/2005/8/layout/hierarchy1"/>
    <dgm:cxn modelId="{2ABF121A-5CBE-476D-8E47-4355910627CD}" type="presParOf" srcId="{EF66CFEA-C84C-40B1-9A3B-C23B43BB9D74}" destId="{F800FA44-9E0F-46D3-B3EF-2236D67D761C}" srcOrd="0" destOrd="0" presId="urn:microsoft.com/office/officeart/2005/8/layout/hierarchy1"/>
    <dgm:cxn modelId="{C5B3CFB5-7348-44DE-AD0A-B4472B0524C7}" type="presParOf" srcId="{F800FA44-9E0F-46D3-B3EF-2236D67D761C}" destId="{918D44AC-4E0A-42C8-85BF-FE62F916CE26}" srcOrd="0" destOrd="0" presId="urn:microsoft.com/office/officeart/2005/8/layout/hierarchy1"/>
    <dgm:cxn modelId="{35125ADB-AD23-4EF1-AEAD-0E8545FF1AB1}" type="presParOf" srcId="{F800FA44-9E0F-46D3-B3EF-2236D67D761C}" destId="{F2C5EF2C-C768-4F22-943D-EC42A7A96105}" srcOrd="1" destOrd="0" presId="urn:microsoft.com/office/officeart/2005/8/layout/hierarchy1"/>
    <dgm:cxn modelId="{9143445C-DAA8-4A33-BA16-6499E9191F2A}" type="presParOf" srcId="{EF66CFEA-C84C-40B1-9A3B-C23B43BB9D74}" destId="{66A82092-C825-4D99-BB36-7D10E41DACE7}" srcOrd="1" destOrd="0" presId="urn:microsoft.com/office/officeart/2005/8/layout/hierarchy1"/>
    <dgm:cxn modelId="{2F14095A-3D5E-40C5-9576-16746EBAD473}" type="presParOf" srcId="{66A82092-C825-4D99-BB36-7D10E41DACE7}" destId="{B3939444-7BB2-47B2-AB2B-DFBBEDE89129}" srcOrd="0" destOrd="0" presId="urn:microsoft.com/office/officeart/2005/8/layout/hierarchy1"/>
    <dgm:cxn modelId="{175750A8-D9C8-4E65-9E80-81EF5CDF9178}" type="presParOf" srcId="{66A82092-C825-4D99-BB36-7D10E41DACE7}" destId="{3EC4E763-9BC8-4E92-B482-A1FA965EC24F}" srcOrd="1" destOrd="0" presId="urn:microsoft.com/office/officeart/2005/8/layout/hierarchy1"/>
    <dgm:cxn modelId="{D77F36A8-FABC-43B3-ADD8-1BEB669456BF}" type="presParOf" srcId="{3EC4E763-9BC8-4E92-B482-A1FA965EC24F}" destId="{86F277F3-545F-4087-BF88-8CE549302E85}" srcOrd="0" destOrd="0" presId="urn:microsoft.com/office/officeart/2005/8/layout/hierarchy1"/>
    <dgm:cxn modelId="{F69B38FF-9AA2-42CE-B84C-3F1B14FF6232}" type="presParOf" srcId="{86F277F3-545F-4087-BF88-8CE549302E85}" destId="{7224A07D-402E-435E-82F6-06EEF779F253}" srcOrd="0" destOrd="0" presId="urn:microsoft.com/office/officeart/2005/8/layout/hierarchy1"/>
    <dgm:cxn modelId="{F455FDCC-7162-4149-B706-3DD63C49B5DB}" type="presParOf" srcId="{86F277F3-545F-4087-BF88-8CE549302E85}" destId="{CE47B085-7519-427E-987D-7F93B21A7A18}" srcOrd="1" destOrd="0" presId="urn:microsoft.com/office/officeart/2005/8/layout/hierarchy1"/>
    <dgm:cxn modelId="{666FE71C-9258-49D6-8FF8-ADEA49D8BD16}" type="presParOf" srcId="{3EC4E763-9BC8-4E92-B482-A1FA965EC24F}" destId="{C2D132DB-348E-4844-A1EA-987354E33A2B}" srcOrd="1" destOrd="0" presId="urn:microsoft.com/office/officeart/2005/8/layout/hierarchy1"/>
    <dgm:cxn modelId="{1EF5D375-52A7-4743-8617-D8380C7CAC19}" type="presParOf" srcId="{C2D132DB-348E-4844-A1EA-987354E33A2B}" destId="{277ECCD4-349D-4C0D-8F3E-B6F46B7AFA22}" srcOrd="0" destOrd="0" presId="urn:microsoft.com/office/officeart/2005/8/layout/hierarchy1"/>
    <dgm:cxn modelId="{42060845-D878-44F3-9A5A-D2EB0115768A}" type="presParOf" srcId="{C2D132DB-348E-4844-A1EA-987354E33A2B}" destId="{7A6FE657-0BBC-4B7C-BEDA-658799741D12}" srcOrd="1" destOrd="0" presId="urn:microsoft.com/office/officeart/2005/8/layout/hierarchy1"/>
    <dgm:cxn modelId="{E85918D8-1DDB-426B-8491-C3F9FADAB16B}" type="presParOf" srcId="{7A6FE657-0BBC-4B7C-BEDA-658799741D12}" destId="{C04B43FB-A45D-4AF7-B3C2-536752420E69}" srcOrd="0" destOrd="0" presId="urn:microsoft.com/office/officeart/2005/8/layout/hierarchy1"/>
    <dgm:cxn modelId="{CEB93540-D948-48AD-8D64-B94A5A77C4BE}" type="presParOf" srcId="{C04B43FB-A45D-4AF7-B3C2-536752420E69}" destId="{A6345497-321C-46A0-890F-646E8F702CAC}" srcOrd="0" destOrd="0" presId="urn:microsoft.com/office/officeart/2005/8/layout/hierarchy1"/>
    <dgm:cxn modelId="{777CD23A-A7CE-4062-81FF-20A5E3B03641}" type="presParOf" srcId="{C04B43FB-A45D-4AF7-B3C2-536752420E69}" destId="{9B59CB01-AA5A-42A4-B47D-9C532047481D}" srcOrd="1" destOrd="0" presId="urn:microsoft.com/office/officeart/2005/8/layout/hierarchy1"/>
    <dgm:cxn modelId="{2A144545-388F-4188-A682-A327FFB2FB26}" type="presParOf" srcId="{7A6FE657-0BBC-4B7C-BEDA-658799741D12}" destId="{B471C84C-4911-42C6-8C7F-3B255714B221}" srcOrd="1" destOrd="0" presId="urn:microsoft.com/office/officeart/2005/8/layout/hierarchy1"/>
    <dgm:cxn modelId="{792B6494-EF01-4DEE-A253-E2C34EEA65F2}" type="presParOf" srcId="{66A82092-C825-4D99-BB36-7D10E41DACE7}" destId="{BA56E36D-1813-41E2-9CED-0BB314CFC104}" srcOrd="2" destOrd="0" presId="urn:microsoft.com/office/officeart/2005/8/layout/hierarchy1"/>
    <dgm:cxn modelId="{692E193A-72BD-4562-BE85-26577A9A4591}" type="presParOf" srcId="{66A82092-C825-4D99-BB36-7D10E41DACE7}" destId="{F510F200-D5CA-482E-B4B5-CBCC948CCF3A}" srcOrd="3" destOrd="0" presId="urn:microsoft.com/office/officeart/2005/8/layout/hierarchy1"/>
    <dgm:cxn modelId="{7424B728-1F53-4C5C-8495-D54D6E33EF5F}" type="presParOf" srcId="{F510F200-D5CA-482E-B4B5-CBCC948CCF3A}" destId="{6997228C-3AA0-4D67-99ED-E9839D7870CD}" srcOrd="0" destOrd="0" presId="urn:microsoft.com/office/officeart/2005/8/layout/hierarchy1"/>
    <dgm:cxn modelId="{2619B4E3-90E3-4A2F-B606-F15374956D4B}" type="presParOf" srcId="{6997228C-3AA0-4D67-99ED-E9839D7870CD}" destId="{982C0F81-50DF-4ED2-B443-61C6E585A07A}" srcOrd="0" destOrd="0" presId="urn:microsoft.com/office/officeart/2005/8/layout/hierarchy1"/>
    <dgm:cxn modelId="{BA9F2A0C-C9F0-4519-821D-1872E146C2EF}" type="presParOf" srcId="{6997228C-3AA0-4D67-99ED-E9839D7870CD}" destId="{BE6EAFF8-3CA3-4D35-BC09-527444F77D78}" srcOrd="1" destOrd="0" presId="urn:microsoft.com/office/officeart/2005/8/layout/hierarchy1"/>
    <dgm:cxn modelId="{5DF12271-A3C6-4A1B-ADF0-214614593E22}" type="presParOf" srcId="{F510F200-D5CA-482E-B4B5-CBCC948CCF3A}" destId="{15ADC153-8A76-4F12-BB69-ACF3A8A5ADE4}" srcOrd="1" destOrd="0" presId="urn:microsoft.com/office/officeart/2005/8/layout/hierarchy1"/>
    <dgm:cxn modelId="{EC5A2D86-557F-43A0-B8F3-272CFD192990}" type="presParOf" srcId="{15ADC153-8A76-4F12-BB69-ACF3A8A5ADE4}" destId="{BDEC197D-4B93-449A-B459-90BB771DEF0E}" srcOrd="0" destOrd="0" presId="urn:microsoft.com/office/officeart/2005/8/layout/hierarchy1"/>
    <dgm:cxn modelId="{B674550D-F9B7-4F04-AAA0-7C0D36B0D19A}" type="presParOf" srcId="{15ADC153-8A76-4F12-BB69-ACF3A8A5ADE4}" destId="{8FB21F28-6B90-4F6C-948C-D2494A8096CB}" srcOrd="1" destOrd="0" presId="urn:microsoft.com/office/officeart/2005/8/layout/hierarchy1"/>
    <dgm:cxn modelId="{91253741-946A-458E-90C2-C33A9E777CBD}" type="presParOf" srcId="{8FB21F28-6B90-4F6C-948C-D2494A8096CB}" destId="{71CAD462-58A8-4F3B-818F-18311ACA1F2D}" srcOrd="0" destOrd="0" presId="urn:microsoft.com/office/officeart/2005/8/layout/hierarchy1"/>
    <dgm:cxn modelId="{7A1BF05D-B7C7-4491-94BE-533382CFE1DC}" type="presParOf" srcId="{71CAD462-58A8-4F3B-818F-18311ACA1F2D}" destId="{1FE9E397-B6C0-4C6A-BCC0-438CF872B548}" srcOrd="0" destOrd="0" presId="urn:microsoft.com/office/officeart/2005/8/layout/hierarchy1"/>
    <dgm:cxn modelId="{056EF5B2-03E3-45DE-9947-2110543A3232}" type="presParOf" srcId="{71CAD462-58A8-4F3B-818F-18311ACA1F2D}" destId="{305C5D23-2744-4BE1-81F0-222D36B65C71}" srcOrd="1" destOrd="0" presId="urn:microsoft.com/office/officeart/2005/8/layout/hierarchy1"/>
    <dgm:cxn modelId="{B0DFEBF8-0E2F-4703-8D92-30518FE0B5F3}" type="presParOf" srcId="{8FB21F28-6B90-4F6C-948C-D2494A8096CB}" destId="{20365770-8AFE-4A5C-80B1-3D4ECAE71E4C}" srcOrd="1" destOrd="0" presId="urn:microsoft.com/office/officeart/2005/8/layout/hierarchy1"/>
    <dgm:cxn modelId="{6757C989-F765-4394-B02D-5DA43713F034}" type="presParOf" srcId="{66A82092-C825-4D99-BB36-7D10E41DACE7}" destId="{108F4721-19EB-41C2-A07B-4E59D21E02FC}" srcOrd="4" destOrd="0" presId="urn:microsoft.com/office/officeart/2005/8/layout/hierarchy1"/>
    <dgm:cxn modelId="{7AB98E6E-A5E5-42A2-AB8B-043AC13146F9}" type="presParOf" srcId="{66A82092-C825-4D99-BB36-7D10E41DACE7}" destId="{87A73FFD-02AA-4DA7-BBA2-B14D8C05A34F}" srcOrd="5" destOrd="0" presId="urn:microsoft.com/office/officeart/2005/8/layout/hierarchy1"/>
    <dgm:cxn modelId="{7F282140-8DB2-4497-9C1A-FE02FED09783}" type="presParOf" srcId="{87A73FFD-02AA-4DA7-BBA2-B14D8C05A34F}" destId="{150D246C-AA1F-4D1D-A6EC-434E68640E42}" srcOrd="0" destOrd="0" presId="urn:microsoft.com/office/officeart/2005/8/layout/hierarchy1"/>
    <dgm:cxn modelId="{DCE7C555-4B18-4157-9310-1D53F27DCE8A}" type="presParOf" srcId="{150D246C-AA1F-4D1D-A6EC-434E68640E42}" destId="{24CCAD43-0BDE-4CD4-A99C-6D61E9EF1819}" srcOrd="0" destOrd="0" presId="urn:microsoft.com/office/officeart/2005/8/layout/hierarchy1"/>
    <dgm:cxn modelId="{E6781490-9D5A-4EC2-B61C-3B462D29BF03}" type="presParOf" srcId="{150D246C-AA1F-4D1D-A6EC-434E68640E42}" destId="{F330D186-92F6-4845-A412-F224561CCDDC}" srcOrd="1" destOrd="0" presId="urn:microsoft.com/office/officeart/2005/8/layout/hierarchy1"/>
    <dgm:cxn modelId="{94986AE6-60CD-4699-896F-50E291BECC0B}" type="presParOf" srcId="{87A73FFD-02AA-4DA7-BBA2-B14D8C05A34F}" destId="{9042A39F-7218-43C4-B5EA-A6C9AE48964D}" srcOrd="1" destOrd="0" presId="urn:microsoft.com/office/officeart/2005/8/layout/hierarchy1"/>
    <dgm:cxn modelId="{DFB9BFB7-7482-47EA-BD0F-BFF8A8634D4A}" type="presParOf" srcId="{9042A39F-7218-43C4-B5EA-A6C9AE48964D}" destId="{24424C69-75DF-4E20-9BB0-3F69747544C4}" srcOrd="0" destOrd="0" presId="urn:microsoft.com/office/officeart/2005/8/layout/hierarchy1"/>
    <dgm:cxn modelId="{B671211A-B139-44F1-9097-1F1815F6FDF8}" type="presParOf" srcId="{9042A39F-7218-43C4-B5EA-A6C9AE48964D}" destId="{0E985086-93CB-4229-A409-EFC1E18FA44F}" srcOrd="1" destOrd="0" presId="urn:microsoft.com/office/officeart/2005/8/layout/hierarchy1"/>
    <dgm:cxn modelId="{828A1ACE-F068-4FDD-BFA5-43F8E7D0FEFE}" type="presParOf" srcId="{0E985086-93CB-4229-A409-EFC1E18FA44F}" destId="{4120F1C0-6D49-4204-B88C-B72E73773F07}" srcOrd="0" destOrd="0" presId="urn:microsoft.com/office/officeart/2005/8/layout/hierarchy1"/>
    <dgm:cxn modelId="{12305637-245F-48CB-B6CB-0DD6812E3AED}" type="presParOf" srcId="{4120F1C0-6D49-4204-B88C-B72E73773F07}" destId="{042CD850-C893-44A0-ADAC-045D8174CCAE}" srcOrd="0" destOrd="0" presId="urn:microsoft.com/office/officeart/2005/8/layout/hierarchy1"/>
    <dgm:cxn modelId="{82ABF687-E1CD-42DA-AE4F-F81C6E3C9395}" type="presParOf" srcId="{4120F1C0-6D49-4204-B88C-B72E73773F07}" destId="{09D1D26B-F1C6-48B8-9C20-20C5FA52085A}" srcOrd="1" destOrd="0" presId="urn:microsoft.com/office/officeart/2005/8/layout/hierarchy1"/>
    <dgm:cxn modelId="{995D856D-C89A-49FB-A476-9EF9082955F9}" type="presParOf" srcId="{0E985086-93CB-4229-A409-EFC1E18FA44F}" destId="{64EFD931-AD8B-499B-9BC2-7A893FE60189}" srcOrd="1" destOrd="0" presId="urn:microsoft.com/office/officeart/2005/8/layout/hierarchy1"/>
    <dgm:cxn modelId="{188B37E6-9C24-430D-8E05-BE9C32704ED5}" type="presParOf" srcId="{9042A39F-7218-43C4-B5EA-A6C9AE48964D}" destId="{B9874736-E598-4358-AE02-C8834F44057D}" srcOrd="2" destOrd="0" presId="urn:microsoft.com/office/officeart/2005/8/layout/hierarchy1"/>
    <dgm:cxn modelId="{467D513E-08E1-4D36-9F97-95470E067DE2}" type="presParOf" srcId="{9042A39F-7218-43C4-B5EA-A6C9AE48964D}" destId="{955A9645-A8ED-4F07-9E8B-26953D341525}" srcOrd="3" destOrd="0" presId="urn:microsoft.com/office/officeart/2005/8/layout/hierarchy1"/>
    <dgm:cxn modelId="{BC49B891-11F7-44FA-9ABC-BE5BCCA3CE7E}" type="presParOf" srcId="{955A9645-A8ED-4F07-9E8B-26953D341525}" destId="{58F1BB66-2B26-4A58-AF2A-44276274AE4C}" srcOrd="0" destOrd="0" presId="urn:microsoft.com/office/officeart/2005/8/layout/hierarchy1"/>
    <dgm:cxn modelId="{4432FED4-330E-43A2-A483-C2913BEFDA0B}" type="presParOf" srcId="{58F1BB66-2B26-4A58-AF2A-44276274AE4C}" destId="{07C152E6-FCC1-45E6-AE23-5AB62DD5B4B0}" srcOrd="0" destOrd="0" presId="urn:microsoft.com/office/officeart/2005/8/layout/hierarchy1"/>
    <dgm:cxn modelId="{ED9CC755-C834-440B-BC76-04AAE66A4C6B}" type="presParOf" srcId="{58F1BB66-2B26-4A58-AF2A-44276274AE4C}" destId="{C32315F5-EFEC-4204-A5B4-6F01F6A0BAF1}" srcOrd="1" destOrd="0" presId="urn:microsoft.com/office/officeart/2005/8/layout/hierarchy1"/>
    <dgm:cxn modelId="{16023A82-0B5D-4A82-8CCD-11DD7E58459E}" type="presParOf" srcId="{955A9645-A8ED-4F07-9E8B-26953D341525}" destId="{97AF072C-943B-4F76-A221-3DE66541222D}" srcOrd="1" destOrd="0" presId="urn:microsoft.com/office/officeart/2005/8/layout/hierarchy1"/>
    <dgm:cxn modelId="{F1004618-BD6E-49CB-B6F3-589FA30B8035}" type="presParOf" srcId="{04510AA5-686D-463B-A532-6DA1EE163DFC}" destId="{52FA2B9A-7B7A-4E74-A84D-EB7D2B305CB1}" srcOrd="2" destOrd="0" presId="urn:microsoft.com/office/officeart/2005/8/layout/hierarchy1"/>
    <dgm:cxn modelId="{1526075B-919D-44F0-A03B-63A618655277}" type="presParOf" srcId="{04510AA5-686D-463B-A532-6DA1EE163DFC}" destId="{852C120D-5867-42A8-89DF-478F8526F10F}" srcOrd="3" destOrd="0" presId="urn:microsoft.com/office/officeart/2005/8/layout/hierarchy1"/>
    <dgm:cxn modelId="{88AB9603-295E-4DA0-97EF-26D20A41A155}" type="presParOf" srcId="{852C120D-5867-42A8-89DF-478F8526F10F}" destId="{0B393CA2-2F0D-4FBE-9114-06FF7C6726D2}" srcOrd="0" destOrd="0" presId="urn:microsoft.com/office/officeart/2005/8/layout/hierarchy1"/>
    <dgm:cxn modelId="{393730D1-51E3-482A-8687-388478866EDD}" type="presParOf" srcId="{0B393CA2-2F0D-4FBE-9114-06FF7C6726D2}" destId="{01C4A4B9-1F75-4586-98A9-3B53831EB8E4}" srcOrd="0" destOrd="0" presId="urn:microsoft.com/office/officeart/2005/8/layout/hierarchy1"/>
    <dgm:cxn modelId="{17BA19D4-EA2C-4DFD-8574-9EE4EB4D3D2B}" type="presParOf" srcId="{0B393CA2-2F0D-4FBE-9114-06FF7C6726D2}" destId="{EA6F4493-43DD-449C-AF5E-F71EAC819832}" srcOrd="1" destOrd="0" presId="urn:microsoft.com/office/officeart/2005/8/layout/hierarchy1"/>
    <dgm:cxn modelId="{4C8DC55D-C6E5-49F2-ABCF-D23A99B33AF3}" type="presParOf" srcId="{852C120D-5867-42A8-89DF-478F8526F10F}" destId="{4916B5AE-E465-42A6-95EE-61891BA4BDA9}" srcOrd="1" destOrd="0" presId="urn:microsoft.com/office/officeart/2005/8/layout/hierarchy1"/>
    <dgm:cxn modelId="{EF69C68C-2618-434A-B83D-3EEB5F561EE2}" type="presParOf" srcId="{4916B5AE-E465-42A6-95EE-61891BA4BDA9}" destId="{9A24C83C-8189-4816-A383-E6EF0375FDAF}" srcOrd="0" destOrd="0" presId="urn:microsoft.com/office/officeart/2005/8/layout/hierarchy1"/>
    <dgm:cxn modelId="{FADB32DB-0A4F-4099-81C0-87BFC316E22A}" type="presParOf" srcId="{4916B5AE-E465-42A6-95EE-61891BA4BDA9}" destId="{47E74675-19E1-41D8-80B8-FE908EF8DDA8}" srcOrd="1" destOrd="0" presId="urn:microsoft.com/office/officeart/2005/8/layout/hierarchy1"/>
    <dgm:cxn modelId="{317169D9-7A50-4449-8DBB-99B5CDE2C70B}" type="presParOf" srcId="{47E74675-19E1-41D8-80B8-FE908EF8DDA8}" destId="{CF684A24-BAE3-489D-B9AB-578D44B10E8A}" srcOrd="0" destOrd="0" presId="urn:microsoft.com/office/officeart/2005/8/layout/hierarchy1"/>
    <dgm:cxn modelId="{48802613-2671-40E9-B1AB-D6C671816990}" type="presParOf" srcId="{CF684A24-BAE3-489D-B9AB-578D44B10E8A}" destId="{265C052E-68DC-4079-9985-D88C3D34B876}" srcOrd="0" destOrd="0" presId="urn:microsoft.com/office/officeart/2005/8/layout/hierarchy1"/>
    <dgm:cxn modelId="{5BA3B5DF-16AC-478B-A12C-D3F407914F8C}" type="presParOf" srcId="{CF684A24-BAE3-489D-B9AB-578D44B10E8A}" destId="{87372209-0CFD-4EDA-94EE-4B249CEBDEFF}" srcOrd="1" destOrd="0" presId="urn:microsoft.com/office/officeart/2005/8/layout/hierarchy1"/>
    <dgm:cxn modelId="{533B794B-75D1-42FB-8E83-7F50BB6870E7}" type="presParOf" srcId="{47E74675-19E1-41D8-80B8-FE908EF8DDA8}" destId="{730A0832-6AFB-44FC-9096-23937318E0A5}" srcOrd="1" destOrd="0" presId="urn:microsoft.com/office/officeart/2005/8/layout/hierarchy1"/>
    <dgm:cxn modelId="{AF83DB38-FC3C-4EDF-ABC4-11FBA3BD1DA3}" type="presParOf" srcId="{730A0832-6AFB-44FC-9096-23937318E0A5}" destId="{40E56B2F-7C6E-4692-9B0F-DC865B15EA9E}" srcOrd="0" destOrd="0" presId="urn:microsoft.com/office/officeart/2005/8/layout/hierarchy1"/>
    <dgm:cxn modelId="{9C539EB7-6F6C-4266-837A-ACE1D994328C}" type="presParOf" srcId="{730A0832-6AFB-44FC-9096-23937318E0A5}" destId="{5238E7E4-AFEC-4CE5-A9FE-DF0621CA365E}" srcOrd="1" destOrd="0" presId="urn:microsoft.com/office/officeart/2005/8/layout/hierarchy1"/>
    <dgm:cxn modelId="{B63D54DD-0402-48C3-B0D6-A69F624F90D4}" type="presParOf" srcId="{5238E7E4-AFEC-4CE5-A9FE-DF0621CA365E}" destId="{9AE2823F-AFA4-465E-B5C0-F2AD318218E8}" srcOrd="0" destOrd="0" presId="urn:microsoft.com/office/officeart/2005/8/layout/hierarchy1"/>
    <dgm:cxn modelId="{30412E04-E740-421B-9E93-6F13A2FB83D1}" type="presParOf" srcId="{9AE2823F-AFA4-465E-B5C0-F2AD318218E8}" destId="{B040A1B8-DAE4-4E83-8D35-EC7CE33CCCC9}" srcOrd="0" destOrd="0" presId="urn:microsoft.com/office/officeart/2005/8/layout/hierarchy1"/>
    <dgm:cxn modelId="{DA2EA682-913F-44DA-B7CA-52B61BB53406}" type="presParOf" srcId="{9AE2823F-AFA4-465E-B5C0-F2AD318218E8}" destId="{71C555DC-7D77-4BCE-B1AD-4A2E1934598E}" srcOrd="1" destOrd="0" presId="urn:microsoft.com/office/officeart/2005/8/layout/hierarchy1"/>
    <dgm:cxn modelId="{3EA10928-4F46-4177-AA88-68CB2DB0D4ED}" type="presParOf" srcId="{5238E7E4-AFEC-4CE5-A9FE-DF0621CA365E}" destId="{A245CD4F-D4AB-4C72-8967-60946D58288A}" srcOrd="1" destOrd="0" presId="urn:microsoft.com/office/officeart/2005/8/layout/hierarchy1"/>
    <dgm:cxn modelId="{5B9BF825-12B5-459F-9533-F68D89DF200F}" type="presParOf" srcId="{730A0832-6AFB-44FC-9096-23937318E0A5}" destId="{611688DB-00E5-4613-AFAC-1BA63DA3125F}" srcOrd="2" destOrd="0" presId="urn:microsoft.com/office/officeart/2005/8/layout/hierarchy1"/>
    <dgm:cxn modelId="{18BFB3DA-345F-4DE0-AF20-5E0FFD1C3EE3}" type="presParOf" srcId="{730A0832-6AFB-44FC-9096-23937318E0A5}" destId="{0B7F1B09-C0E8-4CD4-B0AD-D7019A809D1E}" srcOrd="3" destOrd="0" presId="urn:microsoft.com/office/officeart/2005/8/layout/hierarchy1"/>
    <dgm:cxn modelId="{E2B24246-41EF-48F8-9449-D64A74DF7250}" type="presParOf" srcId="{0B7F1B09-C0E8-4CD4-B0AD-D7019A809D1E}" destId="{B903DF96-EF9A-4F44-A30D-B21A16BF10EC}" srcOrd="0" destOrd="0" presId="urn:microsoft.com/office/officeart/2005/8/layout/hierarchy1"/>
    <dgm:cxn modelId="{1F162657-D253-4948-AD6A-9F14965DAE02}" type="presParOf" srcId="{B903DF96-EF9A-4F44-A30D-B21A16BF10EC}" destId="{704BEB58-69AA-42F2-96E0-948C095EFA8B}" srcOrd="0" destOrd="0" presId="urn:microsoft.com/office/officeart/2005/8/layout/hierarchy1"/>
    <dgm:cxn modelId="{03BDA68D-81ED-480A-9802-EA69C37F3B97}" type="presParOf" srcId="{B903DF96-EF9A-4F44-A30D-B21A16BF10EC}" destId="{5570A610-C523-4BB4-A23E-6138C6A760D1}" srcOrd="1" destOrd="0" presId="urn:microsoft.com/office/officeart/2005/8/layout/hierarchy1"/>
    <dgm:cxn modelId="{4628B71B-0979-4093-BB4C-EEBFCE76A720}" type="presParOf" srcId="{0B7F1B09-C0E8-4CD4-B0AD-D7019A809D1E}" destId="{15D2732B-7A30-409D-88EB-10BB547050B4}" srcOrd="1" destOrd="0" presId="urn:microsoft.com/office/officeart/2005/8/layout/hierarchy1"/>
    <dgm:cxn modelId="{F2EE8F69-CB0E-4ED9-9401-D0017564DED4}" type="presParOf" srcId="{4916B5AE-E465-42A6-95EE-61891BA4BDA9}" destId="{DD4F59F8-1604-4A67-8A67-1D25ABB19494}" srcOrd="2" destOrd="0" presId="urn:microsoft.com/office/officeart/2005/8/layout/hierarchy1"/>
    <dgm:cxn modelId="{18425412-0E85-408D-8D69-69A53E04E9F9}" type="presParOf" srcId="{4916B5AE-E465-42A6-95EE-61891BA4BDA9}" destId="{E2A1AAE3-30C8-478A-905B-668B82430908}" srcOrd="3" destOrd="0" presId="urn:microsoft.com/office/officeart/2005/8/layout/hierarchy1"/>
    <dgm:cxn modelId="{C1B18CBE-2180-43C4-B3DC-B9FD2148FE5B}" type="presParOf" srcId="{E2A1AAE3-30C8-478A-905B-668B82430908}" destId="{4F290D57-2E16-4F87-8851-4D10AC5C22B2}" srcOrd="0" destOrd="0" presId="urn:microsoft.com/office/officeart/2005/8/layout/hierarchy1"/>
    <dgm:cxn modelId="{3738202B-A793-4445-918E-BC52058F9CE3}" type="presParOf" srcId="{4F290D57-2E16-4F87-8851-4D10AC5C22B2}" destId="{3ACC653F-F1D0-4A63-93BF-A9AE6A16D3D7}" srcOrd="0" destOrd="0" presId="urn:microsoft.com/office/officeart/2005/8/layout/hierarchy1"/>
    <dgm:cxn modelId="{BC6783D5-3368-4B87-9601-65448E6252F6}" type="presParOf" srcId="{4F290D57-2E16-4F87-8851-4D10AC5C22B2}" destId="{9D596EB7-F535-42E1-A360-64F3BE76641B}" srcOrd="1" destOrd="0" presId="urn:microsoft.com/office/officeart/2005/8/layout/hierarchy1"/>
    <dgm:cxn modelId="{2F0AB3BE-135B-46D7-A309-7A2D66C2EF57}" type="presParOf" srcId="{E2A1AAE3-30C8-478A-905B-668B82430908}" destId="{72680F15-EBAB-4CE8-B687-59251FDAEE6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DD1AA2-14C9-44BF-A0A6-4EB3A65761A0}" type="doc">
      <dgm:prSet loTypeId="urn:microsoft.com/office/officeart/2005/8/layout/hierarchy1" loCatId="hierarchy" qsTypeId="urn:microsoft.com/office/officeart/2005/8/quickstyle/3d2" qsCatId="3D" csTypeId="urn:microsoft.com/office/officeart/2005/8/colors/accent3_4" csCatId="accent3" phldr="1"/>
      <dgm:spPr/>
      <dgm:t>
        <a:bodyPr/>
        <a:lstStyle/>
        <a:p>
          <a:endParaRPr lang="it-IT"/>
        </a:p>
      </dgm:t>
    </dgm:pt>
    <dgm:pt modelId="{40713D4A-E192-4DDC-9B32-3F302268D365}">
      <dgm:prSet phldrT="[Testo]" custT="1"/>
      <dgm:spPr/>
      <dgm:t>
        <a:bodyPr/>
        <a:lstStyle/>
        <a:p>
          <a:r>
            <a:rPr lang="it-IT" sz="2400" b="1" dirty="0" smtClean="0">
              <a:solidFill>
                <a:schemeClr val="tx2"/>
              </a:solidFill>
            </a:rPr>
            <a:t>PEI</a:t>
          </a:r>
          <a:endParaRPr lang="it-IT" sz="1050" b="1" dirty="0">
            <a:solidFill>
              <a:schemeClr val="tx2"/>
            </a:solidFill>
          </a:endParaRPr>
        </a:p>
      </dgm:t>
    </dgm:pt>
    <dgm:pt modelId="{63723BC8-3B7B-46F1-B0FE-6AC50292EDDE}" type="parTrans" cxnId="{97F9ECAD-1546-4070-A873-9EC08143A004}">
      <dgm:prSet/>
      <dgm:spPr/>
      <dgm:t>
        <a:bodyPr/>
        <a:lstStyle/>
        <a:p>
          <a:endParaRPr lang="it-IT"/>
        </a:p>
      </dgm:t>
    </dgm:pt>
    <dgm:pt modelId="{778A5A14-386D-4EBD-9A07-5476C165092D}" type="sibTrans" cxnId="{97F9ECAD-1546-4070-A873-9EC08143A004}">
      <dgm:prSet/>
      <dgm:spPr/>
      <dgm:t>
        <a:bodyPr/>
        <a:lstStyle/>
        <a:p>
          <a:endParaRPr lang="it-IT"/>
        </a:p>
      </dgm:t>
    </dgm:pt>
    <dgm:pt modelId="{93E8EB86-4488-4799-B3CE-FF4C8BD36895}">
      <dgm:prSet phldrT="[Testo]" custT="1"/>
      <dgm:spPr/>
      <dgm:t>
        <a:bodyPr/>
        <a:lstStyle/>
        <a:p>
          <a:r>
            <a:rPr lang="it-IT" sz="1100" b="1" dirty="0" smtClean="0">
              <a:solidFill>
                <a:schemeClr val="tx2"/>
              </a:solidFill>
            </a:rPr>
            <a:t>OSSERVAZIONE</a:t>
          </a:r>
          <a:endParaRPr lang="it-IT" sz="1100" b="1" dirty="0">
            <a:solidFill>
              <a:schemeClr val="tx2"/>
            </a:solidFill>
          </a:endParaRPr>
        </a:p>
      </dgm:t>
    </dgm:pt>
    <dgm:pt modelId="{63E7FA9A-6125-4388-86C4-020D139B9AD9}" type="parTrans" cxnId="{33C46F80-9188-4B90-8E9D-B40BCE25CA66}">
      <dgm:prSet/>
      <dgm:spPr/>
      <dgm:t>
        <a:bodyPr/>
        <a:lstStyle/>
        <a:p>
          <a:endParaRPr lang="it-IT"/>
        </a:p>
      </dgm:t>
    </dgm:pt>
    <dgm:pt modelId="{79112B3D-C670-4A1C-9D25-702727BA2BC2}" type="sibTrans" cxnId="{33C46F80-9188-4B90-8E9D-B40BCE25CA66}">
      <dgm:prSet/>
      <dgm:spPr/>
      <dgm:t>
        <a:bodyPr/>
        <a:lstStyle/>
        <a:p>
          <a:endParaRPr lang="it-IT"/>
        </a:p>
      </dgm:t>
    </dgm:pt>
    <dgm:pt modelId="{39D85DD0-128E-4A22-A869-96A68DF82502}">
      <dgm:prSet phldrT="[Testo]" custT="1"/>
      <dgm:spPr/>
      <dgm:t>
        <a:bodyPr/>
        <a:lstStyle/>
        <a:p>
          <a:pPr algn="l"/>
          <a:r>
            <a:rPr lang="it-IT" sz="900" dirty="0" smtClean="0">
              <a:solidFill>
                <a:schemeClr val="tx2"/>
              </a:solidFill>
            </a:rPr>
            <a:t>Quadro informativo  Elementi generali desunti dal Profilo di Funzionamento . Raccordo con il Progetto Individuale  </a:t>
          </a:r>
          <a:endParaRPr lang="it-IT" sz="900" dirty="0">
            <a:solidFill>
              <a:schemeClr val="tx2"/>
            </a:solidFill>
          </a:endParaRPr>
        </a:p>
      </dgm:t>
    </dgm:pt>
    <dgm:pt modelId="{4D4FE1F4-6541-4EF7-B1D4-1B0E204167BD}" type="parTrans" cxnId="{111A530B-F045-440E-B343-070A45C2C70E}">
      <dgm:prSet/>
      <dgm:spPr/>
      <dgm:t>
        <a:bodyPr/>
        <a:lstStyle/>
        <a:p>
          <a:endParaRPr lang="it-IT"/>
        </a:p>
      </dgm:t>
    </dgm:pt>
    <dgm:pt modelId="{FF6D7A49-B295-416B-AFB7-004B5EFFFC49}" type="sibTrans" cxnId="{111A530B-F045-440E-B343-070A45C2C70E}">
      <dgm:prSet/>
      <dgm:spPr/>
      <dgm:t>
        <a:bodyPr/>
        <a:lstStyle/>
        <a:p>
          <a:endParaRPr lang="it-IT"/>
        </a:p>
      </dgm:t>
    </dgm:pt>
    <dgm:pt modelId="{2C9474BB-0521-4A81-A6A7-6128E9CF9A2C}">
      <dgm:prSet phldrT="[Testo]" custT="1"/>
      <dgm:spPr/>
      <dgm:t>
        <a:bodyPr/>
        <a:lstStyle/>
        <a:p>
          <a:r>
            <a:rPr lang="it-IT" sz="1100" b="1" dirty="0" smtClean="0">
              <a:solidFill>
                <a:schemeClr val="tx2"/>
              </a:solidFill>
            </a:rPr>
            <a:t>INTERVENTO</a:t>
          </a:r>
          <a:endParaRPr lang="it-IT" sz="1100" b="1" dirty="0">
            <a:solidFill>
              <a:schemeClr val="tx2"/>
            </a:solidFill>
          </a:endParaRPr>
        </a:p>
      </dgm:t>
    </dgm:pt>
    <dgm:pt modelId="{A708D48B-9946-46CD-A207-BB83512E8ED2}" type="parTrans" cxnId="{AC82B6AE-D1D0-45E4-8B8F-666509A4D91C}">
      <dgm:prSet/>
      <dgm:spPr/>
      <dgm:t>
        <a:bodyPr/>
        <a:lstStyle/>
        <a:p>
          <a:endParaRPr lang="it-IT"/>
        </a:p>
      </dgm:t>
    </dgm:pt>
    <dgm:pt modelId="{FC6D925D-0554-464C-8133-CF178467207E}" type="sibTrans" cxnId="{AC82B6AE-D1D0-45E4-8B8F-666509A4D91C}">
      <dgm:prSet/>
      <dgm:spPr/>
      <dgm:t>
        <a:bodyPr/>
        <a:lstStyle/>
        <a:p>
          <a:endParaRPr lang="it-IT"/>
        </a:p>
      </dgm:t>
    </dgm:pt>
    <dgm:pt modelId="{434C84C1-89DB-4E7E-BF81-1D56CF486096}">
      <dgm:prSet phldrT="[Testo]" custT="1"/>
      <dgm:spPr/>
      <dgm:t>
        <a:bodyPr/>
        <a:lstStyle/>
        <a:p>
          <a:pPr algn="l"/>
          <a:r>
            <a:rPr lang="it-IT" sz="900" dirty="0" smtClean="0">
              <a:solidFill>
                <a:schemeClr val="tx2"/>
              </a:solidFill>
            </a:rPr>
            <a:t>Interventi sull'alunno: obiettivi educativi e didattici, strumenti, strategie e modalità .  Interventi sul percorso curricolare </a:t>
          </a:r>
          <a:endParaRPr lang="it-IT" sz="900" dirty="0">
            <a:solidFill>
              <a:schemeClr val="tx2"/>
            </a:solidFill>
          </a:endParaRPr>
        </a:p>
      </dgm:t>
    </dgm:pt>
    <dgm:pt modelId="{146E6BB7-6128-48FC-8286-1E86EA4D6580}" type="parTrans" cxnId="{D10AC1A4-6CE6-450A-9586-5A31254AB6B2}">
      <dgm:prSet/>
      <dgm:spPr/>
      <dgm:t>
        <a:bodyPr/>
        <a:lstStyle/>
        <a:p>
          <a:endParaRPr lang="it-IT"/>
        </a:p>
      </dgm:t>
    </dgm:pt>
    <dgm:pt modelId="{0DB70A1E-B2AA-4891-9151-84CFF319C93A}" type="sibTrans" cxnId="{D10AC1A4-6CE6-450A-9586-5A31254AB6B2}">
      <dgm:prSet/>
      <dgm:spPr/>
      <dgm:t>
        <a:bodyPr/>
        <a:lstStyle/>
        <a:p>
          <a:endParaRPr lang="it-IT"/>
        </a:p>
      </dgm:t>
    </dgm:pt>
    <dgm:pt modelId="{E30B793E-0050-4A77-88F9-A77DE3EBB698}">
      <dgm:prSet phldrT="[Testo]" custT="1"/>
      <dgm:spPr/>
      <dgm:t>
        <a:bodyPr/>
        <a:lstStyle/>
        <a:p>
          <a:pPr algn="l"/>
          <a:r>
            <a:rPr lang="it-IT" sz="900" dirty="0" smtClean="0">
              <a:solidFill>
                <a:schemeClr val="tx2"/>
              </a:solidFill>
            </a:rPr>
            <a:t>Osservazioni sul contesto: barriere e facilitatori . Interventi sul contesto per realizzare un ambiente di apprendimento inclusivo </a:t>
          </a:r>
        </a:p>
      </dgm:t>
    </dgm:pt>
    <dgm:pt modelId="{A28B2D55-B981-4304-A3CC-0A9149A4B038}" type="parTrans" cxnId="{CFA6CD56-971F-475E-8422-D45F78DCEDD7}">
      <dgm:prSet/>
      <dgm:spPr/>
      <dgm:t>
        <a:bodyPr/>
        <a:lstStyle/>
        <a:p>
          <a:endParaRPr lang="it-IT"/>
        </a:p>
      </dgm:t>
    </dgm:pt>
    <dgm:pt modelId="{62D48D4F-2684-4AC5-99EA-1900B597DDE2}" type="sibTrans" cxnId="{CFA6CD56-971F-475E-8422-D45F78DCEDD7}">
      <dgm:prSet/>
      <dgm:spPr/>
      <dgm:t>
        <a:bodyPr/>
        <a:lstStyle/>
        <a:p>
          <a:endParaRPr lang="it-IT"/>
        </a:p>
      </dgm:t>
    </dgm:pt>
    <dgm:pt modelId="{2DC82AB9-E504-49B6-855C-46633F43FB70}">
      <dgm:prSet custT="1"/>
      <dgm:spPr/>
      <dgm:t>
        <a:bodyPr/>
        <a:lstStyle/>
        <a:p>
          <a:r>
            <a:rPr lang="it-IT" sz="1100" b="1" dirty="0" smtClean="0">
              <a:solidFill>
                <a:schemeClr val="tx2"/>
              </a:solidFill>
            </a:rPr>
            <a:t>ORGANIZZAZIONE</a:t>
          </a:r>
          <a:r>
            <a:rPr lang="it-IT" sz="900" b="1" dirty="0" smtClean="0">
              <a:solidFill>
                <a:schemeClr val="tx2"/>
              </a:solidFill>
            </a:rPr>
            <a:t> GENERALE DEL PROGETTO E UTILIZZO RISORSE</a:t>
          </a:r>
          <a:endParaRPr lang="it-IT" sz="900" b="1" dirty="0">
            <a:solidFill>
              <a:schemeClr val="tx2"/>
            </a:solidFill>
          </a:endParaRPr>
        </a:p>
      </dgm:t>
    </dgm:pt>
    <dgm:pt modelId="{2B7B6391-6D8D-4BE4-BFE6-97AC05A7C65D}" type="parTrans" cxnId="{8DF1EB0A-BD9A-4D82-82E8-9687052F32B7}">
      <dgm:prSet/>
      <dgm:spPr/>
      <dgm:t>
        <a:bodyPr/>
        <a:lstStyle/>
        <a:p>
          <a:endParaRPr lang="it-IT"/>
        </a:p>
      </dgm:t>
    </dgm:pt>
    <dgm:pt modelId="{58191F9D-BCB8-47DD-B7AD-13C0CF049783}" type="sibTrans" cxnId="{8DF1EB0A-BD9A-4D82-82E8-9687052F32B7}">
      <dgm:prSet/>
      <dgm:spPr/>
      <dgm:t>
        <a:bodyPr/>
        <a:lstStyle/>
        <a:p>
          <a:endParaRPr lang="it-IT"/>
        </a:p>
      </dgm:t>
    </dgm:pt>
    <dgm:pt modelId="{94CB564D-C777-4C78-B207-ACE47BC23382}">
      <dgm:prSet custT="1"/>
      <dgm:spPr/>
      <dgm:t>
        <a:bodyPr/>
        <a:lstStyle/>
        <a:p>
          <a:r>
            <a:rPr lang="it-IT" sz="900" dirty="0" smtClean="0">
              <a:solidFill>
                <a:schemeClr val="tx2"/>
              </a:solidFill>
            </a:rPr>
            <a:t>Certificazione delle competenze con eventuali note esplicative</a:t>
          </a:r>
          <a:endParaRPr lang="it-IT" sz="900" dirty="0">
            <a:solidFill>
              <a:schemeClr val="tx2"/>
            </a:solidFill>
          </a:endParaRPr>
        </a:p>
      </dgm:t>
    </dgm:pt>
    <dgm:pt modelId="{5F12B96F-F73C-4D8C-B78E-3DA8C44F150B}" type="parTrans" cxnId="{6CDC6429-8E55-41C7-A450-C97104CCD278}">
      <dgm:prSet/>
      <dgm:spPr/>
      <dgm:t>
        <a:bodyPr/>
        <a:lstStyle/>
        <a:p>
          <a:endParaRPr lang="it-IT"/>
        </a:p>
      </dgm:t>
    </dgm:pt>
    <dgm:pt modelId="{AB450BF8-1BB1-4D9E-BCC9-CAAD1A3BB1F6}" type="sibTrans" cxnId="{6CDC6429-8E55-41C7-A450-C97104CCD278}">
      <dgm:prSet/>
      <dgm:spPr/>
      <dgm:t>
        <a:bodyPr/>
        <a:lstStyle/>
        <a:p>
          <a:endParaRPr lang="it-IT"/>
        </a:p>
      </dgm:t>
    </dgm:pt>
    <dgm:pt modelId="{3C95C3D3-9AC6-4627-A968-CE89D5172CD0}">
      <dgm:prSet custT="1"/>
      <dgm:spPr/>
      <dgm:t>
        <a:bodyPr/>
        <a:lstStyle/>
        <a:p>
          <a:pPr algn="l"/>
          <a:r>
            <a:rPr lang="it-IT" sz="800" dirty="0" smtClean="0">
              <a:solidFill>
                <a:schemeClr val="tx2"/>
              </a:solidFill>
            </a:rPr>
            <a:t>Percorsi per le competenze trasversali e l’orientamento (PCTO). Il percorso di studi dello studente con disabilità e la validità del titolo </a:t>
          </a:r>
        </a:p>
      </dgm:t>
    </dgm:pt>
    <dgm:pt modelId="{057C3792-501C-415C-8745-E4BBB8F89697}" type="parTrans" cxnId="{34774C8A-9728-4F8F-B2A2-D7B6025C8955}">
      <dgm:prSet/>
      <dgm:spPr/>
      <dgm:t>
        <a:bodyPr/>
        <a:lstStyle/>
        <a:p>
          <a:endParaRPr lang="it-IT"/>
        </a:p>
      </dgm:t>
    </dgm:pt>
    <dgm:pt modelId="{0E3D436F-60FD-4873-B1E4-599868B1B09D}" type="sibTrans" cxnId="{34774C8A-9728-4F8F-B2A2-D7B6025C8955}">
      <dgm:prSet/>
      <dgm:spPr/>
      <dgm:t>
        <a:bodyPr/>
        <a:lstStyle/>
        <a:p>
          <a:endParaRPr lang="it-IT"/>
        </a:p>
      </dgm:t>
    </dgm:pt>
    <dgm:pt modelId="{E6273F04-AD94-4E8E-A426-8A159295C4D5}">
      <dgm:prSet/>
      <dgm:spPr/>
      <dgm:t>
        <a:bodyPr/>
        <a:lstStyle/>
        <a:p>
          <a:r>
            <a:rPr lang="it-IT" dirty="0" smtClean="0">
              <a:solidFill>
                <a:schemeClr val="tx2"/>
              </a:solidFill>
            </a:rPr>
            <a:t>Osservazioni sull'alunno per progettare gli interventi di sostegno didattico </a:t>
          </a:r>
          <a:endParaRPr lang="it-IT" dirty="0">
            <a:solidFill>
              <a:schemeClr val="tx2"/>
            </a:solidFill>
          </a:endParaRPr>
        </a:p>
      </dgm:t>
    </dgm:pt>
    <dgm:pt modelId="{CFFA2566-66BA-45CE-9E69-272D7F523CF9}" type="parTrans" cxnId="{086ED7B5-622E-470D-848C-D80FA595B5D9}">
      <dgm:prSet/>
      <dgm:spPr/>
      <dgm:t>
        <a:bodyPr/>
        <a:lstStyle/>
        <a:p>
          <a:endParaRPr lang="it-IT"/>
        </a:p>
      </dgm:t>
    </dgm:pt>
    <dgm:pt modelId="{154A9F4D-09EE-4FF3-B979-A0E23CFD1260}" type="sibTrans" cxnId="{086ED7B5-622E-470D-848C-D80FA595B5D9}">
      <dgm:prSet/>
      <dgm:spPr/>
      <dgm:t>
        <a:bodyPr/>
        <a:lstStyle/>
        <a:p>
          <a:endParaRPr lang="it-IT"/>
        </a:p>
      </dgm:t>
    </dgm:pt>
    <dgm:pt modelId="{6EA44ACA-B459-4DEF-93C4-C553A55728D5}">
      <dgm:prSet/>
      <dgm:spPr/>
      <dgm:t>
        <a:bodyPr/>
        <a:lstStyle/>
        <a:p>
          <a:r>
            <a:rPr lang="it-IT" b="1" dirty="0" smtClean="0">
              <a:solidFill>
                <a:schemeClr val="tx2"/>
              </a:solidFill>
            </a:rPr>
            <a:t>VERIFICA PEI </a:t>
          </a:r>
        </a:p>
        <a:p>
          <a:r>
            <a:rPr lang="it-IT" b="1" dirty="0" smtClean="0">
              <a:solidFill>
                <a:schemeClr val="tx2"/>
              </a:solidFill>
            </a:rPr>
            <a:t>PEI PROVVISORIO PROPOSTA RISORSE</a:t>
          </a:r>
          <a:endParaRPr lang="it-IT" b="1" dirty="0">
            <a:solidFill>
              <a:schemeClr val="tx2"/>
            </a:solidFill>
          </a:endParaRPr>
        </a:p>
      </dgm:t>
    </dgm:pt>
    <dgm:pt modelId="{1396F936-DBFB-465B-826B-17DEE1A4AAF2}" type="parTrans" cxnId="{07C9A46D-D3FE-40FB-A157-C5B780C1E13F}">
      <dgm:prSet/>
      <dgm:spPr/>
      <dgm:t>
        <a:bodyPr/>
        <a:lstStyle/>
        <a:p>
          <a:endParaRPr lang="it-IT"/>
        </a:p>
      </dgm:t>
    </dgm:pt>
    <dgm:pt modelId="{4AFD6307-1790-4F71-B9AD-77EE244410EF}" type="sibTrans" cxnId="{07C9A46D-D3FE-40FB-A157-C5B780C1E13F}">
      <dgm:prSet/>
      <dgm:spPr/>
      <dgm:t>
        <a:bodyPr/>
        <a:lstStyle/>
        <a:p>
          <a:endParaRPr lang="it-IT"/>
        </a:p>
      </dgm:t>
    </dgm:pt>
    <dgm:pt modelId="{9E7D4BD9-81F0-4A37-9487-B0C1C6F93EA2}" type="pres">
      <dgm:prSet presAssocID="{53DD1AA2-14C9-44BF-A0A6-4EB3A65761A0}" presName="hierChild1" presStyleCnt="0">
        <dgm:presLayoutVars>
          <dgm:chPref val="1"/>
          <dgm:dir/>
          <dgm:animOne val="branch"/>
          <dgm:animLvl val="lvl"/>
          <dgm:resizeHandles/>
        </dgm:presLayoutVars>
      </dgm:prSet>
      <dgm:spPr/>
      <dgm:t>
        <a:bodyPr/>
        <a:lstStyle/>
        <a:p>
          <a:endParaRPr lang="it-IT"/>
        </a:p>
      </dgm:t>
    </dgm:pt>
    <dgm:pt modelId="{18BC7276-3DB0-4899-95CA-75F37D9509F3}" type="pres">
      <dgm:prSet presAssocID="{40713D4A-E192-4DDC-9B32-3F302268D365}" presName="hierRoot1" presStyleCnt="0"/>
      <dgm:spPr/>
      <dgm:t>
        <a:bodyPr/>
        <a:lstStyle/>
        <a:p>
          <a:endParaRPr lang="it-IT"/>
        </a:p>
      </dgm:t>
    </dgm:pt>
    <dgm:pt modelId="{3006F38E-5C73-46A1-947A-6A58BBD1712A}" type="pres">
      <dgm:prSet presAssocID="{40713D4A-E192-4DDC-9B32-3F302268D365}" presName="composite" presStyleCnt="0"/>
      <dgm:spPr/>
      <dgm:t>
        <a:bodyPr/>
        <a:lstStyle/>
        <a:p>
          <a:endParaRPr lang="it-IT"/>
        </a:p>
      </dgm:t>
    </dgm:pt>
    <dgm:pt modelId="{DD17CD35-9ABB-4B6F-97D3-51C0AF712249}" type="pres">
      <dgm:prSet presAssocID="{40713D4A-E192-4DDC-9B32-3F302268D365}" presName="background" presStyleLbl="node0" presStyleIdx="0" presStyleCnt="1"/>
      <dgm:spPr/>
      <dgm:t>
        <a:bodyPr/>
        <a:lstStyle/>
        <a:p>
          <a:endParaRPr lang="it-IT"/>
        </a:p>
      </dgm:t>
    </dgm:pt>
    <dgm:pt modelId="{7D8C40EF-C351-41FE-BA3C-3F40502565DB}" type="pres">
      <dgm:prSet presAssocID="{40713D4A-E192-4DDC-9B32-3F302268D365}" presName="text" presStyleLbl="fgAcc0" presStyleIdx="0" presStyleCnt="1">
        <dgm:presLayoutVars>
          <dgm:chPref val="3"/>
        </dgm:presLayoutVars>
      </dgm:prSet>
      <dgm:spPr/>
      <dgm:t>
        <a:bodyPr/>
        <a:lstStyle/>
        <a:p>
          <a:endParaRPr lang="it-IT"/>
        </a:p>
      </dgm:t>
    </dgm:pt>
    <dgm:pt modelId="{B6F00947-5D75-45F0-B6A4-2473D5F2FE75}" type="pres">
      <dgm:prSet presAssocID="{40713D4A-E192-4DDC-9B32-3F302268D365}" presName="hierChild2" presStyleCnt="0"/>
      <dgm:spPr/>
      <dgm:t>
        <a:bodyPr/>
        <a:lstStyle/>
        <a:p>
          <a:endParaRPr lang="it-IT"/>
        </a:p>
      </dgm:t>
    </dgm:pt>
    <dgm:pt modelId="{10E99DA1-45D1-4940-837D-0C866F582EAA}" type="pres">
      <dgm:prSet presAssocID="{63E7FA9A-6125-4388-86C4-020D139B9AD9}" presName="Name10" presStyleLbl="parChTrans1D2" presStyleIdx="0" presStyleCnt="4"/>
      <dgm:spPr/>
      <dgm:t>
        <a:bodyPr/>
        <a:lstStyle/>
        <a:p>
          <a:endParaRPr lang="it-IT"/>
        </a:p>
      </dgm:t>
    </dgm:pt>
    <dgm:pt modelId="{2C03283C-FB17-4A39-A431-957267369587}" type="pres">
      <dgm:prSet presAssocID="{93E8EB86-4488-4799-B3CE-FF4C8BD36895}" presName="hierRoot2" presStyleCnt="0"/>
      <dgm:spPr/>
      <dgm:t>
        <a:bodyPr/>
        <a:lstStyle/>
        <a:p>
          <a:endParaRPr lang="it-IT"/>
        </a:p>
      </dgm:t>
    </dgm:pt>
    <dgm:pt modelId="{51A2702C-BD52-4E9D-BDAD-750F7EEC723A}" type="pres">
      <dgm:prSet presAssocID="{93E8EB86-4488-4799-B3CE-FF4C8BD36895}" presName="composite2" presStyleCnt="0"/>
      <dgm:spPr/>
      <dgm:t>
        <a:bodyPr/>
        <a:lstStyle/>
        <a:p>
          <a:endParaRPr lang="it-IT"/>
        </a:p>
      </dgm:t>
    </dgm:pt>
    <dgm:pt modelId="{06F40B6D-1A06-4C88-9397-E5A8C18F9479}" type="pres">
      <dgm:prSet presAssocID="{93E8EB86-4488-4799-B3CE-FF4C8BD36895}" presName="background2" presStyleLbl="node2" presStyleIdx="0" presStyleCnt="4"/>
      <dgm:spPr/>
      <dgm:t>
        <a:bodyPr/>
        <a:lstStyle/>
        <a:p>
          <a:endParaRPr lang="it-IT"/>
        </a:p>
      </dgm:t>
    </dgm:pt>
    <dgm:pt modelId="{69DB4603-D8CE-42EB-A8C7-41E19CC24A73}" type="pres">
      <dgm:prSet presAssocID="{93E8EB86-4488-4799-B3CE-FF4C8BD36895}" presName="text2" presStyleLbl="fgAcc2" presStyleIdx="0" presStyleCnt="4">
        <dgm:presLayoutVars>
          <dgm:chPref val="3"/>
        </dgm:presLayoutVars>
      </dgm:prSet>
      <dgm:spPr/>
      <dgm:t>
        <a:bodyPr/>
        <a:lstStyle/>
        <a:p>
          <a:endParaRPr lang="it-IT"/>
        </a:p>
      </dgm:t>
    </dgm:pt>
    <dgm:pt modelId="{820FB7F8-31BC-4683-B6EB-7DAF235D4E34}" type="pres">
      <dgm:prSet presAssocID="{93E8EB86-4488-4799-B3CE-FF4C8BD36895}" presName="hierChild3" presStyleCnt="0"/>
      <dgm:spPr/>
      <dgm:t>
        <a:bodyPr/>
        <a:lstStyle/>
        <a:p>
          <a:endParaRPr lang="it-IT"/>
        </a:p>
      </dgm:t>
    </dgm:pt>
    <dgm:pt modelId="{562BB0B3-33E0-4B17-ADD9-39B09F15D40C}" type="pres">
      <dgm:prSet presAssocID="{4D4FE1F4-6541-4EF7-B1D4-1B0E204167BD}" presName="Name17" presStyleLbl="parChTrans1D3" presStyleIdx="0" presStyleCnt="4"/>
      <dgm:spPr/>
      <dgm:t>
        <a:bodyPr/>
        <a:lstStyle/>
        <a:p>
          <a:endParaRPr lang="it-IT"/>
        </a:p>
      </dgm:t>
    </dgm:pt>
    <dgm:pt modelId="{FD3FD2B2-36D1-426E-AD43-F40113F3519D}" type="pres">
      <dgm:prSet presAssocID="{39D85DD0-128E-4A22-A869-96A68DF82502}" presName="hierRoot3" presStyleCnt="0"/>
      <dgm:spPr/>
      <dgm:t>
        <a:bodyPr/>
        <a:lstStyle/>
        <a:p>
          <a:endParaRPr lang="it-IT"/>
        </a:p>
      </dgm:t>
    </dgm:pt>
    <dgm:pt modelId="{37ED2BF0-82D2-4023-ABAB-343C7CB82A7B}" type="pres">
      <dgm:prSet presAssocID="{39D85DD0-128E-4A22-A869-96A68DF82502}" presName="composite3" presStyleCnt="0"/>
      <dgm:spPr/>
      <dgm:t>
        <a:bodyPr/>
        <a:lstStyle/>
        <a:p>
          <a:endParaRPr lang="it-IT"/>
        </a:p>
      </dgm:t>
    </dgm:pt>
    <dgm:pt modelId="{07951B13-EA27-4BD5-B7D1-A7E39DA22A2D}" type="pres">
      <dgm:prSet presAssocID="{39D85DD0-128E-4A22-A869-96A68DF82502}" presName="background3" presStyleLbl="node3" presStyleIdx="0" presStyleCnt="4"/>
      <dgm:spPr/>
      <dgm:t>
        <a:bodyPr/>
        <a:lstStyle/>
        <a:p>
          <a:endParaRPr lang="it-IT"/>
        </a:p>
      </dgm:t>
    </dgm:pt>
    <dgm:pt modelId="{6509D74F-D92D-4FE8-B539-5C91F6D9C686}" type="pres">
      <dgm:prSet presAssocID="{39D85DD0-128E-4A22-A869-96A68DF82502}" presName="text3" presStyleLbl="fgAcc3" presStyleIdx="0" presStyleCnt="4">
        <dgm:presLayoutVars>
          <dgm:chPref val="3"/>
        </dgm:presLayoutVars>
      </dgm:prSet>
      <dgm:spPr/>
      <dgm:t>
        <a:bodyPr/>
        <a:lstStyle/>
        <a:p>
          <a:endParaRPr lang="it-IT"/>
        </a:p>
      </dgm:t>
    </dgm:pt>
    <dgm:pt modelId="{413975E9-48F7-457E-9B5D-10376F22A53F}" type="pres">
      <dgm:prSet presAssocID="{39D85DD0-128E-4A22-A869-96A68DF82502}" presName="hierChild4" presStyleCnt="0"/>
      <dgm:spPr/>
      <dgm:t>
        <a:bodyPr/>
        <a:lstStyle/>
        <a:p>
          <a:endParaRPr lang="it-IT"/>
        </a:p>
      </dgm:t>
    </dgm:pt>
    <dgm:pt modelId="{F881A3B4-D567-4A48-A099-7F1B912727CC}" type="pres">
      <dgm:prSet presAssocID="{CFFA2566-66BA-45CE-9E69-272D7F523CF9}" presName="Name23" presStyleLbl="parChTrans1D4" presStyleIdx="0" presStyleCnt="2"/>
      <dgm:spPr/>
      <dgm:t>
        <a:bodyPr/>
        <a:lstStyle/>
        <a:p>
          <a:endParaRPr lang="it-IT"/>
        </a:p>
      </dgm:t>
    </dgm:pt>
    <dgm:pt modelId="{AB2013FF-6E8E-4FC6-8584-B867B3394D79}" type="pres">
      <dgm:prSet presAssocID="{E6273F04-AD94-4E8E-A426-8A159295C4D5}" presName="hierRoot4" presStyleCnt="0"/>
      <dgm:spPr/>
      <dgm:t>
        <a:bodyPr/>
        <a:lstStyle/>
        <a:p>
          <a:endParaRPr lang="it-IT"/>
        </a:p>
      </dgm:t>
    </dgm:pt>
    <dgm:pt modelId="{59AD4CB1-5214-4369-82BB-11660F41B241}" type="pres">
      <dgm:prSet presAssocID="{E6273F04-AD94-4E8E-A426-8A159295C4D5}" presName="composite4" presStyleCnt="0"/>
      <dgm:spPr/>
      <dgm:t>
        <a:bodyPr/>
        <a:lstStyle/>
        <a:p>
          <a:endParaRPr lang="it-IT"/>
        </a:p>
      </dgm:t>
    </dgm:pt>
    <dgm:pt modelId="{43D9D84F-360C-4F9F-A72C-512647FE0589}" type="pres">
      <dgm:prSet presAssocID="{E6273F04-AD94-4E8E-A426-8A159295C4D5}" presName="background4" presStyleLbl="node4" presStyleIdx="0" presStyleCnt="2"/>
      <dgm:spPr/>
      <dgm:t>
        <a:bodyPr/>
        <a:lstStyle/>
        <a:p>
          <a:endParaRPr lang="it-IT"/>
        </a:p>
      </dgm:t>
    </dgm:pt>
    <dgm:pt modelId="{3395A0EA-D1D3-4C21-A370-4E30B5A0BCED}" type="pres">
      <dgm:prSet presAssocID="{E6273F04-AD94-4E8E-A426-8A159295C4D5}" presName="text4" presStyleLbl="fgAcc4" presStyleIdx="0" presStyleCnt="2">
        <dgm:presLayoutVars>
          <dgm:chPref val="3"/>
        </dgm:presLayoutVars>
      </dgm:prSet>
      <dgm:spPr/>
      <dgm:t>
        <a:bodyPr/>
        <a:lstStyle/>
        <a:p>
          <a:endParaRPr lang="it-IT"/>
        </a:p>
      </dgm:t>
    </dgm:pt>
    <dgm:pt modelId="{1B91DB8F-4255-493E-9DAF-36391E9939B8}" type="pres">
      <dgm:prSet presAssocID="{E6273F04-AD94-4E8E-A426-8A159295C4D5}" presName="hierChild5" presStyleCnt="0"/>
      <dgm:spPr/>
      <dgm:t>
        <a:bodyPr/>
        <a:lstStyle/>
        <a:p>
          <a:endParaRPr lang="it-IT"/>
        </a:p>
      </dgm:t>
    </dgm:pt>
    <dgm:pt modelId="{DDD01663-B9FE-4336-8400-63B12A4AB2C1}" type="pres">
      <dgm:prSet presAssocID="{A708D48B-9946-46CD-A207-BB83512E8ED2}" presName="Name10" presStyleLbl="parChTrans1D2" presStyleIdx="1" presStyleCnt="4"/>
      <dgm:spPr/>
      <dgm:t>
        <a:bodyPr/>
        <a:lstStyle/>
        <a:p>
          <a:endParaRPr lang="it-IT"/>
        </a:p>
      </dgm:t>
    </dgm:pt>
    <dgm:pt modelId="{65472D1C-D701-4C7D-BD37-1DED1A8C0384}" type="pres">
      <dgm:prSet presAssocID="{2C9474BB-0521-4A81-A6A7-6128E9CF9A2C}" presName="hierRoot2" presStyleCnt="0"/>
      <dgm:spPr/>
      <dgm:t>
        <a:bodyPr/>
        <a:lstStyle/>
        <a:p>
          <a:endParaRPr lang="it-IT"/>
        </a:p>
      </dgm:t>
    </dgm:pt>
    <dgm:pt modelId="{E1E47328-40CA-4F96-86E8-03C97FCA621E}" type="pres">
      <dgm:prSet presAssocID="{2C9474BB-0521-4A81-A6A7-6128E9CF9A2C}" presName="composite2" presStyleCnt="0"/>
      <dgm:spPr/>
      <dgm:t>
        <a:bodyPr/>
        <a:lstStyle/>
        <a:p>
          <a:endParaRPr lang="it-IT"/>
        </a:p>
      </dgm:t>
    </dgm:pt>
    <dgm:pt modelId="{3D6E2F13-3BBE-436F-A86A-D5FD11BF7809}" type="pres">
      <dgm:prSet presAssocID="{2C9474BB-0521-4A81-A6A7-6128E9CF9A2C}" presName="background2" presStyleLbl="node2" presStyleIdx="1" presStyleCnt="4"/>
      <dgm:spPr/>
      <dgm:t>
        <a:bodyPr/>
        <a:lstStyle/>
        <a:p>
          <a:endParaRPr lang="it-IT"/>
        </a:p>
      </dgm:t>
    </dgm:pt>
    <dgm:pt modelId="{5817C53A-4592-42E5-A730-BC1B5B22B192}" type="pres">
      <dgm:prSet presAssocID="{2C9474BB-0521-4A81-A6A7-6128E9CF9A2C}" presName="text2" presStyleLbl="fgAcc2" presStyleIdx="1" presStyleCnt="4">
        <dgm:presLayoutVars>
          <dgm:chPref val="3"/>
        </dgm:presLayoutVars>
      </dgm:prSet>
      <dgm:spPr/>
      <dgm:t>
        <a:bodyPr/>
        <a:lstStyle/>
        <a:p>
          <a:endParaRPr lang="it-IT"/>
        </a:p>
      </dgm:t>
    </dgm:pt>
    <dgm:pt modelId="{9D1C2AE6-9B80-4ECD-A7B8-A8981A7D795E}" type="pres">
      <dgm:prSet presAssocID="{2C9474BB-0521-4A81-A6A7-6128E9CF9A2C}" presName="hierChild3" presStyleCnt="0"/>
      <dgm:spPr/>
      <dgm:t>
        <a:bodyPr/>
        <a:lstStyle/>
        <a:p>
          <a:endParaRPr lang="it-IT"/>
        </a:p>
      </dgm:t>
    </dgm:pt>
    <dgm:pt modelId="{EE1AB555-72B2-4AAC-AF10-4032CAAD41BA}" type="pres">
      <dgm:prSet presAssocID="{146E6BB7-6128-48FC-8286-1E86EA4D6580}" presName="Name17" presStyleLbl="parChTrans1D3" presStyleIdx="1" presStyleCnt="4"/>
      <dgm:spPr/>
      <dgm:t>
        <a:bodyPr/>
        <a:lstStyle/>
        <a:p>
          <a:endParaRPr lang="it-IT"/>
        </a:p>
      </dgm:t>
    </dgm:pt>
    <dgm:pt modelId="{6BFB5B8E-87AF-43B8-AAAA-CB2A1B314932}" type="pres">
      <dgm:prSet presAssocID="{434C84C1-89DB-4E7E-BF81-1D56CF486096}" presName="hierRoot3" presStyleCnt="0"/>
      <dgm:spPr/>
      <dgm:t>
        <a:bodyPr/>
        <a:lstStyle/>
        <a:p>
          <a:endParaRPr lang="it-IT"/>
        </a:p>
      </dgm:t>
    </dgm:pt>
    <dgm:pt modelId="{F4F65D9B-6F97-4B00-92B6-EFC380B15F83}" type="pres">
      <dgm:prSet presAssocID="{434C84C1-89DB-4E7E-BF81-1D56CF486096}" presName="composite3" presStyleCnt="0"/>
      <dgm:spPr/>
      <dgm:t>
        <a:bodyPr/>
        <a:lstStyle/>
        <a:p>
          <a:endParaRPr lang="it-IT"/>
        </a:p>
      </dgm:t>
    </dgm:pt>
    <dgm:pt modelId="{AB71190B-6AB0-47BC-9B48-FE2931076F74}" type="pres">
      <dgm:prSet presAssocID="{434C84C1-89DB-4E7E-BF81-1D56CF486096}" presName="background3" presStyleLbl="node3" presStyleIdx="1" presStyleCnt="4"/>
      <dgm:spPr/>
      <dgm:t>
        <a:bodyPr/>
        <a:lstStyle/>
        <a:p>
          <a:endParaRPr lang="it-IT"/>
        </a:p>
      </dgm:t>
    </dgm:pt>
    <dgm:pt modelId="{2311219F-A9D6-440D-99F3-9602E547D89B}" type="pres">
      <dgm:prSet presAssocID="{434C84C1-89DB-4E7E-BF81-1D56CF486096}" presName="text3" presStyleLbl="fgAcc3" presStyleIdx="1" presStyleCnt="4">
        <dgm:presLayoutVars>
          <dgm:chPref val="3"/>
        </dgm:presLayoutVars>
      </dgm:prSet>
      <dgm:spPr/>
      <dgm:t>
        <a:bodyPr/>
        <a:lstStyle/>
        <a:p>
          <a:endParaRPr lang="it-IT"/>
        </a:p>
      </dgm:t>
    </dgm:pt>
    <dgm:pt modelId="{3147DCD8-82EA-4A2E-ACEB-E1B3BB7BB9E1}" type="pres">
      <dgm:prSet presAssocID="{434C84C1-89DB-4E7E-BF81-1D56CF486096}" presName="hierChild4" presStyleCnt="0"/>
      <dgm:spPr/>
      <dgm:t>
        <a:bodyPr/>
        <a:lstStyle/>
        <a:p>
          <a:endParaRPr lang="it-IT"/>
        </a:p>
      </dgm:t>
    </dgm:pt>
    <dgm:pt modelId="{22EFF555-9AE3-491A-8BDC-6896253631F0}" type="pres">
      <dgm:prSet presAssocID="{A28B2D55-B981-4304-A3CC-0A9149A4B038}" presName="Name17" presStyleLbl="parChTrans1D3" presStyleIdx="2" presStyleCnt="4"/>
      <dgm:spPr/>
      <dgm:t>
        <a:bodyPr/>
        <a:lstStyle/>
        <a:p>
          <a:endParaRPr lang="it-IT"/>
        </a:p>
      </dgm:t>
    </dgm:pt>
    <dgm:pt modelId="{9042F000-A896-4839-A7DD-4734EEA54A95}" type="pres">
      <dgm:prSet presAssocID="{E30B793E-0050-4A77-88F9-A77DE3EBB698}" presName="hierRoot3" presStyleCnt="0"/>
      <dgm:spPr/>
      <dgm:t>
        <a:bodyPr/>
        <a:lstStyle/>
        <a:p>
          <a:endParaRPr lang="it-IT"/>
        </a:p>
      </dgm:t>
    </dgm:pt>
    <dgm:pt modelId="{18D90B18-1C99-4AC3-A415-058446499196}" type="pres">
      <dgm:prSet presAssocID="{E30B793E-0050-4A77-88F9-A77DE3EBB698}" presName="composite3" presStyleCnt="0"/>
      <dgm:spPr/>
      <dgm:t>
        <a:bodyPr/>
        <a:lstStyle/>
        <a:p>
          <a:endParaRPr lang="it-IT"/>
        </a:p>
      </dgm:t>
    </dgm:pt>
    <dgm:pt modelId="{3CF6DBB0-C0F5-40DB-B902-9449367C2C14}" type="pres">
      <dgm:prSet presAssocID="{E30B793E-0050-4A77-88F9-A77DE3EBB698}" presName="background3" presStyleLbl="node3" presStyleIdx="2" presStyleCnt="4"/>
      <dgm:spPr/>
      <dgm:t>
        <a:bodyPr/>
        <a:lstStyle/>
        <a:p>
          <a:endParaRPr lang="it-IT"/>
        </a:p>
      </dgm:t>
    </dgm:pt>
    <dgm:pt modelId="{E0547212-3894-4154-A45E-D897939A98B2}" type="pres">
      <dgm:prSet presAssocID="{E30B793E-0050-4A77-88F9-A77DE3EBB698}" presName="text3" presStyleLbl="fgAcc3" presStyleIdx="2" presStyleCnt="4">
        <dgm:presLayoutVars>
          <dgm:chPref val="3"/>
        </dgm:presLayoutVars>
      </dgm:prSet>
      <dgm:spPr/>
      <dgm:t>
        <a:bodyPr/>
        <a:lstStyle/>
        <a:p>
          <a:endParaRPr lang="it-IT"/>
        </a:p>
      </dgm:t>
    </dgm:pt>
    <dgm:pt modelId="{3EBCE661-BBDB-4218-9253-77140F24502B}" type="pres">
      <dgm:prSet presAssocID="{E30B793E-0050-4A77-88F9-A77DE3EBB698}" presName="hierChild4" presStyleCnt="0"/>
      <dgm:spPr/>
      <dgm:t>
        <a:bodyPr/>
        <a:lstStyle/>
        <a:p>
          <a:endParaRPr lang="it-IT"/>
        </a:p>
      </dgm:t>
    </dgm:pt>
    <dgm:pt modelId="{2E6AA3F9-2F3E-4CFD-9C87-5952F5BE181E}" type="pres">
      <dgm:prSet presAssocID="{057C3792-501C-415C-8745-E4BBB8F89697}" presName="Name23" presStyleLbl="parChTrans1D4" presStyleIdx="1" presStyleCnt="2"/>
      <dgm:spPr/>
      <dgm:t>
        <a:bodyPr/>
        <a:lstStyle/>
        <a:p>
          <a:endParaRPr lang="it-IT"/>
        </a:p>
      </dgm:t>
    </dgm:pt>
    <dgm:pt modelId="{E1A8D0A1-9548-4D25-B2BA-86DA604F8346}" type="pres">
      <dgm:prSet presAssocID="{3C95C3D3-9AC6-4627-A968-CE89D5172CD0}" presName="hierRoot4" presStyleCnt="0"/>
      <dgm:spPr/>
      <dgm:t>
        <a:bodyPr/>
        <a:lstStyle/>
        <a:p>
          <a:endParaRPr lang="it-IT"/>
        </a:p>
      </dgm:t>
    </dgm:pt>
    <dgm:pt modelId="{C5A35D1B-5E7E-4C7F-946F-1E12CB34BA61}" type="pres">
      <dgm:prSet presAssocID="{3C95C3D3-9AC6-4627-A968-CE89D5172CD0}" presName="composite4" presStyleCnt="0"/>
      <dgm:spPr/>
      <dgm:t>
        <a:bodyPr/>
        <a:lstStyle/>
        <a:p>
          <a:endParaRPr lang="it-IT"/>
        </a:p>
      </dgm:t>
    </dgm:pt>
    <dgm:pt modelId="{E5E80C20-FAF6-4EA6-9D46-9DB3074ED788}" type="pres">
      <dgm:prSet presAssocID="{3C95C3D3-9AC6-4627-A968-CE89D5172CD0}" presName="background4" presStyleLbl="node4" presStyleIdx="1" presStyleCnt="2"/>
      <dgm:spPr/>
      <dgm:t>
        <a:bodyPr/>
        <a:lstStyle/>
        <a:p>
          <a:endParaRPr lang="it-IT"/>
        </a:p>
      </dgm:t>
    </dgm:pt>
    <dgm:pt modelId="{A59129D4-ADDF-4904-9CB8-67E7255B9C34}" type="pres">
      <dgm:prSet presAssocID="{3C95C3D3-9AC6-4627-A968-CE89D5172CD0}" presName="text4" presStyleLbl="fgAcc4" presStyleIdx="1" presStyleCnt="2">
        <dgm:presLayoutVars>
          <dgm:chPref val="3"/>
        </dgm:presLayoutVars>
      </dgm:prSet>
      <dgm:spPr/>
      <dgm:t>
        <a:bodyPr/>
        <a:lstStyle/>
        <a:p>
          <a:endParaRPr lang="it-IT"/>
        </a:p>
      </dgm:t>
    </dgm:pt>
    <dgm:pt modelId="{4DAACFAA-937F-4CB5-8D75-23A026A7301E}" type="pres">
      <dgm:prSet presAssocID="{3C95C3D3-9AC6-4627-A968-CE89D5172CD0}" presName="hierChild5" presStyleCnt="0"/>
      <dgm:spPr/>
      <dgm:t>
        <a:bodyPr/>
        <a:lstStyle/>
        <a:p>
          <a:endParaRPr lang="it-IT"/>
        </a:p>
      </dgm:t>
    </dgm:pt>
    <dgm:pt modelId="{5CE4F67D-428C-4BDB-BA43-5AF851593C98}" type="pres">
      <dgm:prSet presAssocID="{2B7B6391-6D8D-4BE4-BFE6-97AC05A7C65D}" presName="Name10" presStyleLbl="parChTrans1D2" presStyleIdx="2" presStyleCnt="4"/>
      <dgm:spPr/>
      <dgm:t>
        <a:bodyPr/>
        <a:lstStyle/>
        <a:p>
          <a:endParaRPr lang="it-IT"/>
        </a:p>
      </dgm:t>
    </dgm:pt>
    <dgm:pt modelId="{894E4EA1-AD67-48CB-B3C2-ED02F08E91B1}" type="pres">
      <dgm:prSet presAssocID="{2DC82AB9-E504-49B6-855C-46633F43FB70}" presName="hierRoot2" presStyleCnt="0"/>
      <dgm:spPr/>
      <dgm:t>
        <a:bodyPr/>
        <a:lstStyle/>
        <a:p>
          <a:endParaRPr lang="it-IT"/>
        </a:p>
      </dgm:t>
    </dgm:pt>
    <dgm:pt modelId="{EAA1ACA6-109C-4499-8A03-5D1379B420AA}" type="pres">
      <dgm:prSet presAssocID="{2DC82AB9-E504-49B6-855C-46633F43FB70}" presName="composite2" presStyleCnt="0"/>
      <dgm:spPr/>
      <dgm:t>
        <a:bodyPr/>
        <a:lstStyle/>
        <a:p>
          <a:endParaRPr lang="it-IT"/>
        </a:p>
      </dgm:t>
    </dgm:pt>
    <dgm:pt modelId="{F01BCA9C-23E0-4544-ADD1-0EB56F23F90E}" type="pres">
      <dgm:prSet presAssocID="{2DC82AB9-E504-49B6-855C-46633F43FB70}" presName="background2" presStyleLbl="node2" presStyleIdx="2" presStyleCnt="4"/>
      <dgm:spPr/>
      <dgm:t>
        <a:bodyPr/>
        <a:lstStyle/>
        <a:p>
          <a:endParaRPr lang="it-IT"/>
        </a:p>
      </dgm:t>
    </dgm:pt>
    <dgm:pt modelId="{3DC4F318-441B-4E9D-84F8-96A17B5D85EB}" type="pres">
      <dgm:prSet presAssocID="{2DC82AB9-E504-49B6-855C-46633F43FB70}" presName="text2" presStyleLbl="fgAcc2" presStyleIdx="2" presStyleCnt="4">
        <dgm:presLayoutVars>
          <dgm:chPref val="3"/>
        </dgm:presLayoutVars>
      </dgm:prSet>
      <dgm:spPr/>
      <dgm:t>
        <a:bodyPr/>
        <a:lstStyle/>
        <a:p>
          <a:endParaRPr lang="it-IT"/>
        </a:p>
      </dgm:t>
    </dgm:pt>
    <dgm:pt modelId="{3DDC4873-43E8-42FE-9C40-0C51C0DAE09D}" type="pres">
      <dgm:prSet presAssocID="{2DC82AB9-E504-49B6-855C-46633F43FB70}" presName="hierChild3" presStyleCnt="0"/>
      <dgm:spPr/>
      <dgm:t>
        <a:bodyPr/>
        <a:lstStyle/>
        <a:p>
          <a:endParaRPr lang="it-IT"/>
        </a:p>
      </dgm:t>
    </dgm:pt>
    <dgm:pt modelId="{22737849-9EFF-4528-8DAE-20F8557138B5}" type="pres">
      <dgm:prSet presAssocID="{5F12B96F-F73C-4D8C-B78E-3DA8C44F150B}" presName="Name17" presStyleLbl="parChTrans1D3" presStyleIdx="3" presStyleCnt="4"/>
      <dgm:spPr/>
      <dgm:t>
        <a:bodyPr/>
        <a:lstStyle/>
        <a:p>
          <a:endParaRPr lang="it-IT"/>
        </a:p>
      </dgm:t>
    </dgm:pt>
    <dgm:pt modelId="{22CD0BD6-10CE-4CA7-8ADC-2DD2FA9FBFCC}" type="pres">
      <dgm:prSet presAssocID="{94CB564D-C777-4C78-B207-ACE47BC23382}" presName="hierRoot3" presStyleCnt="0"/>
      <dgm:spPr/>
      <dgm:t>
        <a:bodyPr/>
        <a:lstStyle/>
        <a:p>
          <a:endParaRPr lang="it-IT"/>
        </a:p>
      </dgm:t>
    </dgm:pt>
    <dgm:pt modelId="{BC25E5C6-DE12-4A8E-8170-59166CAEB674}" type="pres">
      <dgm:prSet presAssocID="{94CB564D-C777-4C78-B207-ACE47BC23382}" presName="composite3" presStyleCnt="0"/>
      <dgm:spPr/>
      <dgm:t>
        <a:bodyPr/>
        <a:lstStyle/>
        <a:p>
          <a:endParaRPr lang="it-IT"/>
        </a:p>
      </dgm:t>
    </dgm:pt>
    <dgm:pt modelId="{A827558E-9D46-4548-B2FA-028F20F9012F}" type="pres">
      <dgm:prSet presAssocID="{94CB564D-C777-4C78-B207-ACE47BC23382}" presName="background3" presStyleLbl="node3" presStyleIdx="3" presStyleCnt="4"/>
      <dgm:spPr/>
      <dgm:t>
        <a:bodyPr/>
        <a:lstStyle/>
        <a:p>
          <a:endParaRPr lang="it-IT"/>
        </a:p>
      </dgm:t>
    </dgm:pt>
    <dgm:pt modelId="{2E3ABA2F-B98E-460F-8FE5-6AFF92607C41}" type="pres">
      <dgm:prSet presAssocID="{94CB564D-C777-4C78-B207-ACE47BC23382}" presName="text3" presStyleLbl="fgAcc3" presStyleIdx="3" presStyleCnt="4">
        <dgm:presLayoutVars>
          <dgm:chPref val="3"/>
        </dgm:presLayoutVars>
      </dgm:prSet>
      <dgm:spPr/>
      <dgm:t>
        <a:bodyPr/>
        <a:lstStyle/>
        <a:p>
          <a:endParaRPr lang="it-IT"/>
        </a:p>
      </dgm:t>
    </dgm:pt>
    <dgm:pt modelId="{EA6BE71A-3A78-40D7-A35B-D958BE74FA74}" type="pres">
      <dgm:prSet presAssocID="{94CB564D-C777-4C78-B207-ACE47BC23382}" presName="hierChild4" presStyleCnt="0"/>
      <dgm:spPr/>
      <dgm:t>
        <a:bodyPr/>
        <a:lstStyle/>
        <a:p>
          <a:endParaRPr lang="it-IT"/>
        </a:p>
      </dgm:t>
    </dgm:pt>
    <dgm:pt modelId="{82D9295C-E4F9-4457-A335-19B6EDF9CB05}" type="pres">
      <dgm:prSet presAssocID="{1396F936-DBFB-465B-826B-17DEE1A4AAF2}" presName="Name10" presStyleLbl="parChTrans1D2" presStyleIdx="3" presStyleCnt="4"/>
      <dgm:spPr/>
      <dgm:t>
        <a:bodyPr/>
        <a:lstStyle/>
        <a:p>
          <a:endParaRPr lang="it-IT"/>
        </a:p>
      </dgm:t>
    </dgm:pt>
    <dgm:pt modelId="{BB401B25-4238-41B9-9421-81A6877A694A}" type="pres">
      <dgm:prSet presAssocID="{6EA44ACA-B459-4DEF-93C4-C553A55728D5}" presName="hierRoot2" presStyleCnt="0"/>
      <dgm:spPr/>
      <dgm:t>
        <a:bodyPr/>
        <a:lstStyle/>
        <a:p>
          <a:endParaRPr lang="it-IT"/>
        </a:p>
      </dgm:t>
    </dgm:pt>
    <dgm:pt modelId="{319D5AC8-F8A4-4BAF-AADC-9D4F61FE3540}" type="pres">
      <dgm:prSet presAssocID="{6EA44ACA-B459-4DEF-93C4-C553A55728D5}" presName="composite2" presStyleCnt="0"/>
      <dgm:spPr/>
      <dgm:t>
        <a:bodyPr/>
        <a:lstStyle/>
        <a:p>
          <a:endParaRPr lang="it-IT"/>
        </a:p>
      </dgm:t>
    </dgm:pt>
    <dgm:pt modelId="{BAC7C26D-C5F2-49B7-8449-0F5C9AA7CECE}" type="pres">
      <dgm:prSet presAssocID="{6EA44ACA-B459-4DEF-93C4-C553A55728D5}" presName="background2" presStyleLbl="node2" presStyleIdx="3" presStyleCnt="4"/>
      <dgm:spPr/>
      <dgm:t>
        <a:bodyPr/>
        <a:lstStyle/>
        <a:p>
          <a:endParaRPr lang="it-IT"/>
        </a:p>
      </dgm:t>
    </dgm:pt>
    <dgm:pt modelId="{AFDACAE6-3F34-4E0E-BAD0-F6766009BCD8}" type="pres">
      <dgm:prSet presAssocID="{6EA44ACA-B459-4DEF-93C4-C553A55728D5}" presName="text2" presStyleLbl="fgAcc2" presStyleIdx="3" presStyleCnt="4">
        <dgm:presLayoutVars>
          <dgm:chPref val="3"/>
        </dgm:presLayoutVars>
      </dgm:prSet>
      <dgm:spPr/>
      <dgm:t>
        <a:bodyPr/>
        <a:lstStyle/>
        <a:p>
          <a:endParaRPr lang="it-IT"/>
        </a:p>
      </dgm:t>
    </dgm:pt>
    <dgm:pt modelId="{62C9FB35-3AB8-4EE5-A435-48C22CEFEE56}" type="pres">
      <dgm:prSet presAssocID="{6EA44ACA-B459-4DEF-93C4-C553A55728D5}" presName="hierChild3" presStyleCnt="0"/>
      <dgm:spPr/>
      <dgm:t>
        <a:bodyPr/>
        <a:lstStyle/>
        <a:p>
          <a:endParaRPr lang="it-IT"/>
        </a:p>
      </dgm:t>
    </dgm:pt>
  </dgm:ptLst>
  <dgm:cxnLst>
    <dgm:cxn modelId="{BDC8DAA4-F030-4117-84A8-7013E52E2CC3}" type="presOf" srcId="{4D4FE1F4-6541-4EF7-B1D4-1B0E204167BD}" destId="{562BB0B3-33E0-4B17-ADD9-39B09F15D40C}" srcOrd="0" destOrd="0" presId="urn:microsoft.com/office/officeart/2005/8/layout/hierarchy1"/>
    <dgm:cxn modelId="{0A784C51-C3C0-433B-B566-91C8E43C3F85}" type="presOf" srcId="{63E7FA9A-6125-4388-86C4-020D139B9AD9}" destId="{10E99DA1-45D1-4940-837D-0C866F582EAA}" srcOrd="0" destOrd="0" presId="urn:microsoft.com/office/officeart/2005/8/layout/hierarchy1"/>
    <dgm:cxn modelId="{1DBF8860-8192-4466-A5B7-83BFEDEC1BF6}" type="presOf" srcId="{3C95C3D3-9AC6-4627-A968-CE89D5172CD0}" destId="{A59129D4-ADDF-4904-9CB8-67E7255B9C34}" srcOrd="0" destOrd="0" presId="urn:microsoft.com/office/officeart/2005/8/layout/hierarchy1"/>
    <dgm:cxn modelId="{EB0EF100-B711-4F22-ACFE-A46EADD7C445}" type="presOf" srcId="{E6273F04-AD94-4E8E-A426-8A159295C4D5}" destId="{3395A0EA-D1D3-4C21-A370-4E30B5A0BCED}" srcOrd="0" destOrd="0" presId="urn:microsoft.com/office/officeart/2005/8/layout/hierarchy1"/>
    <dgm:cxn modelId="{77AFEE45-691A-40DE-AF20-BA5E7B843788}" type="presOf" srcId="{A28B2D55-B981-4304-A3CC-0A9149A4B038}" destId="{22EFF555-9AE3-491A-8BDC-6896253631F0}" srcOrd="0" destOrd="0" presId="urn:microsoft.com/office/officeart/2005/8/layout/hierarchy1"/>
    <dgm:cxn modelId="{CFA6CD56-971F-475E-8422-D45F78DCEDD7}" srcId="{2C9474BB-0521-4A81-A6A7-6128E9CF9A2C}" destId="{E30B793E-0050-4A77-88F9-A77DE3EBB698}" srcOrd="1" destOrd="0" parTransId="{A28B2D55-B981-4304-A3CC-0A9149A4B038}" sibTransId="{62D48D4F-2684-4AC5-99EA-1900B597DDE2}"/>
    <dgm:cxn modelId="{B5FA27C5-C051-4752-8B3E-258526FBC7A7}" type="presOf" srcId="{E30B793E-0050-4A77-88F9-A77DE3EBB698}" destId="{E0547212-3894-4154-A45E-D897939A98B2}" srcOrd="0" destOrd="0" presId="urn:microsoft.com/office/officeart/2005/8/layout/hierarchy1"/>
    <dgm:cxn modelId="{B051828D-11FC-43C3-84E9-B76486DE895F}" type="presOf" srcId="{2C9474BB-0521-4A81-A6A7-6128E9CF9A2C}" destId="{5817C53A-4592-42E5-A730-BC1B5B22B192}" srcOrd="0" destOrd="0" presId="urn:microsoft.com/office/officeart/2005/8/layout/hierarchy1"/>
    <dgm:cxn modelId="{D10AC1A4-6CE6-450A-9586-5A31254AB6B2}" srcId="{2C9474BB-0521-4A81-A6A7-6128E9CF9A2C}" destId="{434C84C1-89DB-4E7E-BF81-1D56CF486096}" srcOrd="0" destOrd="0" parTransId="{146E6BB7-6128-48FC-8286-1E86EA4D6580}" sibTransId="{0DB70A1E-B2AA-4891-9151-84CFF319C93A}"/>
    <dgm:cxn modelId="{8D26972D-D064-41A1-B052-99CC619B69FC}" type="presOf" srcId="{434C84C1-89DB-4E7E-BF81-1D56CF486096}" destId="{2311219F-A9D6-440D-99F3-9602E547D89B}" srcOrd="0" destOrd="0" presId="urn:microsoft.com/office/officeart/2005/8/layout/hierarchy1"/>
    <dgm:cxn modelId="{2754A395-6E4C-4A5F-8572-5936FAF2F8EA}" type="presOf" srcId="{40713D4A-E192-4DDC-9B32-3F302268D365}" destId="{7D8C40EF-C351-41FE-BA3C-3F40502565DB}" srcOrd="0" destOrd="0" presId="urn:microsoft.com/office/officeart/2005/8/layout/hierarchy1"/>
    <dgm:cxn modelId="{111A530B-F045-440E-B343-070A45C2C70E}" srcId="{93E8EB86-4488-4799-B3CE-FF4C8BD36895}" destId="{39D85DD0-128E-4A22-A869-96A68DF82502}" srcOrd="0" destOrd="0" parTransId="{4D4FE1F4-6541-4EF7-B1D4-1B0E204167BD}" sibTransId="{FF6D7A49-B295-416B-AFB7-004B5EFFFC49}"/>
    <dgm:cxn modelId="{34774C8A-9728-4F8F-B2A2-D7B6025C8955}" srcId="{E30B793E-0050-4A77-88F9-A77DE3EBB698}" destId="{3C95C3D3-9AC6-4627-A968-CE89D5172CD0}" srcOrd="0" destOrd="0" parTransId="{057C3792-501C-415C-8745-E4BBB8F89697}" sibTransId="{0E3D436F-60FD-4873-B1E4-599868B1B09D}"/>
    <dgm:cxn modelId="{F8DCE612-79E3-4DAC-B320-700245694D4D}" type="presOf" srcId="{A708D48B-9946-46CD-A207-BB83512E8ED2}" destId="{DDD01663-B9FE-4336-8400-63B12A4AB2C1}" srcOrd="0" destOrd="0" presId="urn:microsoft.com/office/officeart/2005/8/layout/hierarchy1"/>
    <dgm:cxn modelId="{97F9ECAD-1546-4070-A873-9EC08143A004}" srcId="{53DD1AA2-14C9-44BF-A0A6-4EB3A65761A0}" destId="{40713D4A-E192-4DDC-9B32-3F302268D365}" srcOrd="0" destOrd="0" parTransId="{63723BC8-3B7B-46F1-B0FE-6AC50292EDDE}" sibTransId="{778A5A14-386D-4EBD-9A07-5476C165092D}"/>
    <dgm:cxn modelId="{08900F17-78DC-45C6-A452-B482644F9A54}" type="presOf" srcId="{2B7B6391-6D8D-4BE4-BFE6-97AC05A7C65D}" destId="{5CE4F67D-428C-4BDB-BA43-5AF851593C98}" srcOrd="0" destOrd="0" presId="urn:microsoft.com/office/officeart/2005/8/layout/hierarchy1"/>
    <dgm:cxn modelId="{8DF1EB0A-BD9A-4D82-82E8-9687052F32B7}" srcId="{40713D4A-E192-4DDC-9B32-3F302268D365}" destId="{2DC82AB9-E504-49B6-855C-46633F43FB70}" srcOrd="2" destOrd="0" parTransId="{2B7B6391-6D8D-4BE4-BFE6-97AC05A7C65D}" sibTransId="{58191F9D-BCB8-47DD-B7AD-13C0CF049783}"/>
    <dgm:cxn modelId="{70D32B01-1BFD-424D-AD07-67AC91E7E4E3}" type="presOf" srcId="{53DD1AA2-14C9-44BF-A0A6-4EB3A65761A0}" destId="{9E7D4BD9-81F0-4A37-9487-B0C1C6F93EA2}" srcOrd="0" destOrd="0" presId="urn:microsoft.com/office/officeart/2005/8/layout/hierarchy1"/>
    <dgm:cxn modelId="{F5A2B858-7B8F-44D3-B59B-0AB18D62F6CB}" type="presOf" srcId="{94CB564D-C777-4C78-B207-ACE47BC23382}" destId="{2E3ABA2F-B98E-460F-8FE5-6AFF92607C41}" srcOrd="0" destOrd="0" presId="urn:microsoft.com/office/officeart/2005/8/layout/hierarchy1"/>
    <dgm:cxn modelId="{A5128911-01F4-4BA9-BE39-83C16558A8A2}" type="presOf" srcId="{6EA44ACA-B459-4DEF-93C4-C553A55728D5}" destId="{AFDACAE6-3F34-4E0E-BAD0-F6766009BCD8}" srcOrd="0" destOrd="0" presId="urn:microsoft.com/office/officeart/2005/8/layout/hierarchy1"/>
    <dgm:cxn modelId="{43DDF744-BE54-4AF7-BE15-B0E448E9B012}" type="presOf" srcId="{93E8EB86-4488-4799-B3CE-FF4C8BD36895}" destId="{69DB4603-D8CE-42EB-A8C7-41E19CC24A73}" srcOrd="0" destOrd="0" presId="urn:microsoft.com/office/officeart/2005/8/layout/hierarchy1"/>
    <dgm:cxn modelId="{E5C8E9C4-F67A-457C-A640-747E6FCE13A5}" type="presOf" srcId="{39D85DD0-128E-4A22-A869-96A68DF82502}" destId="{6509D74F-D92D-4FE8-B539-5C91F6D9C686}" srcOrd="0" destOrd="0" presId="urn:microsoft.com/office/officeart/2005/8/layout/hierarchy1"/>
    <dgm:cxn modelId="{39D16A74-97CE-4022-BB44-D06360E079CC}" type="presOf" srcId="{1396F936-DBFB-465B-826B-17DEE1A4AAF2}" destId="{82D9295C-E4F9-4457-A335-19B6EDF9CB05}" srcOrd="0" destOrd="0" presId="urn:microsoft.com/office/officeart/2005/8/layout/hierarchy1"/>
    <dgm:cxn modelId="{BC6F75A9-D22A-4216-8774-9C2D3743373D}" type="presOf" srcId="{146E6BB7-6128-48FC-8286-1E86EA4D6580}" destId="{EE1AB555-72B2-4AAC-AF10-4032CAAD41BA}" srcOrd="0" destOrd="0" presId="urn:microsoft.com/office/officeart/2005/8/layout/hierarchy1"/>
    <dgm:cxn modelId="{22DAFB25-E062-4EA7-84B0-A2FDF2162147}" type="presOf" srcId="{CFFA2566-66BA-45CE-9E69-272D7F523CF9}" destId="{F881A3B4-D567-4A48-A099-7F1B912727CC}" srcOrd="0" destOrd="0" presId="urn:microsoft.com/office/officeart/2005/8/layout/hierarchy1"/>
    <dgm:cxn modelId="{086ED7B5-622E-470D-848C-D80FA595B5D9}" srcId="{39D85DD0-128E-4A22-A869-96A68DF82502}" destId="{E6273F04-AD94-4E8E-A426-8A159295C4D5}" srcOrd="0" destOrd="0" parTransId="{CFFA2566-66BA-45CE-9E69-272D7F523CF9}" sibTransId="{154A9F4D-09EE-4FF3-B979-A0E23CFD1260}"/>
    <dgm:cxn modelId="{52113076-9A7B-4C7A-96C5-31303ADFCC90}" type="presOf" srcId="{2DC82AB9-E504-49B6-855C-46633F43FB70}" destId="{3DC4F318-441B-4E9D-84F8-96A17B5D85EB}" srcOrd="0" destOrd="0" presId="urn:microsoft.com/office/officeart/2005/8/layout/hierarchy1"/>
    <dgm:cxn modelId="{2EC1FFE4-9A06-40E1-ACED-F7977DCF78D7}" type="presOf" srcId="{5F12B96F-F73C-4D8C-B78E-3DA8C44F150B}" destId="{22737849-9EFF-4528-8DAE-20F8557138B5}" srcOrd="0" destOrd="0" presId="urn:microsoft.com/office/officeart/2005/8/layout/hierarchy1"/>
    <dgm:cxn modelId="{07C9A46D-D3FE-40FB-A157-C5B780C1E13F}" srcId="{40713D4A-E192-4DDC-9B32-3F302268D365}" destId="{6EA44ACA-B459-4DEF-93C4-C553A55728D5}" srcOrd="3" destOrd="0" parTransId="{1396F936-DBFB-465B-826B-17DEE1A4AAF2}" sibTransId="{4AFD6307-1790-4F71-B9AD-77EE244410EF}"/>
    <dgm:cxn modelId="{6CDC6429-8E55-41C7-A450-C97104CCD278}" srcId="{2DC82AB9-E504-49B6-855C-46633F43FB70}" destId="{94CB564D-C777-4C78-B207-ACE47BC23382}" srcOrd="0" destOrd="0" parTransId="{5F12B96F-F73C-4D8C-B78E-3DA8C44F150B}" sibTransId="{AB450BF8-1BB1-4D9E-BCC9-CAAD1A3BB1F6}"/>
    <dgm:cxn modelId="{AC82B6AE-D1D0-45E4-8B8F-666509A4D91C}" srcId="{40713D4A-E192-4DDC-9B32-3F302268D365}" destId="{2C9474BB-0521-4A81-A6A7-6128E9CF9A2C}" srcOrd="1" destOrd="0" parTransId="{A708D48B-9946-46CD-A207-BB83512E8ED2}" sibTransId="{FC6D925D-0554-464C-8133-CF178467207E}"/>
    <dgm:cxn modelId="{77A407AB-4C36-4497-BB5B-3C6F2BEFE2FE}" type="presOf" srcId="{057C3792-501C-415C-8745-E4BBB8F89697}" destId="{2E6AA3F9-2F3E-4CFD-9C87-5952F5BE181E}" srcOrd="0" destOrd="0" presId="urn:microsoft.com/office/officeart/2005/8/layout/hierarchy1"/>
    <dgm:cxn modelId="{33C46F80-9188-4B90-8E9D-B40BCE25CA66}" srcId="{40713D4A-E192-4DDC-9B32-3F302268D365}" destId="{93E8EB86-4488-4799-B3CE-FF4C8BD36895}" srcOrd="0" destOrd="0" parTransId="{63E7FA9A-6125-4388-86C4-020D139B9AD9}" sibTransId="{79112B3D-C670-4A1C-9D25-702727BA2BC2}"/>
    <dgm:cxn modelId="{737A40E1-9D60-43F9-8EF6-EBDD0731D7C8}" type="presParOf" srcId="{9E7D4BD9-81F0-4A37-9487-B0C1C6F93EA2}" destId="{18BC7276-3DB0-4899-95CA-75F37D9509F3}" srcOrd="0" destOrd="0" presId="urn:microsoft.com/office/officeart/2005/8/layout/hierarchy1"/>
    <dgm:cxn modelId="{C6659C16-6F16-4AFB-A7B0-6136B1412B04}" type="presParOf" srcId="{18BC7276-3DB0-4899-95CA-75F37D9509F3}" destId="{3006F38E-5C73-46A1-947A-6A58BBD1712A}" srcOrd="0" destOrd="0" presId="urn:microsoft.com/office/officeart/2005/8/layout/hierarchy1"/>
    <dgm:cxn modelId="{381898F0-8DA4-4B81-B98A-F19F9DA108C4}" type="presParOf" srcId="{3006F38E-5C73-46A1-947A-6A58BBD1712A}" destId="{DD17CD35-9ABB-4B6F-97D3-51C0AF712249}" srcOrd="0" destOrd="0" presId="urn:microsoft.com/office/officeart/2005/8/layout/hierarchy1"/>
    <dgm:cxn modelId="{9DF9213A-4E10-44D0-A40D-949420315432}" type="presParOf" srcId="{3006F38E-5C73-46A1-947A-6A58BBD1712A}" destId="{7D8C40EF-C351-41FE-BA3C-3F40502565DB}" srcOrd="1" destOrd="0" presId="urn:microsoft.com/office/officeart/2005/8/layout/hierarchy1"/>
    <dgm:cxn modelId="{156DAD40-AF93-4FA8-8D97-B39192B1C87A}" type="presParOf" srcId="{18BC7276-3DB0-4899-95CA-75F37D9509F3}" destId="{B6F00947-5D75-45F0-B6A4-2473D5F2FE75}" srcOrd="1" destOrd="0" presId="urn:microsoft.com/office/officeart/2005/8/layout/hierarchy1"/>
    <dgm:cxn modelId="{6E2FACD0-5FBB-4D3D-9B6D-45154F679BEA}" type="presParOf" srcId="{B6F00947-5D75-45F0-B6A4-2473D5F2FE75}" destId="{10E99DA1-45D1-4940-837D-0C866F582EAA}" srcOrd="0" destOrd="0" presId="urn:microsoft.com/office/officeart/2005/8/layout/hierarchy1"/>
    <dgm:cxn modelId="{45B1AC80-8EFF-43CF-9E87-7955F8724B92}" type="presParOf" srcId="{B6F00947-5D75-45F0-B6A4-2473D5F2FE75}" destId="{2C03283C-FB17-4A39-A431-957267369587}" srcOrd="1" destOrd="0" presId="urn:microsoft.com/office/officeart/2005/8/layout/hierarchy1"/>
    <dgm:cxn modelId="{287DE328-8E54-4178-9D54-7C85D84976DB}" type="presParOf" srcId="{2C03283C-FB17-4A39-A431-957267369587}" destId="{51A2702C-BD52-4E9D-BDAD-750F7EEC723A}" srcOrd="0" destOrd="0" presId="urn:microsoft.com/office/officeart/2005/8/layout/hierarchy1"/>
    <dgm:cxn modelId="{1A59800E-3CAE-46EA-BD3B-B05601644616}" type="presParOf" srcId="{51A2702C-BD52-4E9D-BDAD-750F7EEC723A}" destId="{06F40B6D-1A06-4C88-9397-E5A8C18F9479}" srcOrd="0" destOrd="0" presId="urn:microsoft.com/office/officeart/2005/8/layout/hierarchy1"/>
    <dgm:cxn modelId="{07527559-DA00-43A2-9093-CF4F01F00B4E}" type="presParOf" srcId="{51A2702C-BD52-4E9D-BDAD-750F7EEC723A}" destId="{69DB4603-D8CE-42EB-A8C7-41E19CC24A73}" srcOrd="1" destOrd="0" presId="urn:microsoft.com/office/officeart/2005/8/layout/hierarchy1"/>
    <dgm:cxn modelId="{1EEFE248-17AC-4260-A0E9-CC97C6D97554}" type="presParOf" srcId="{2C03283C-FB17-4A39-A431-957267369587}" destId="{820FB7F8-31BC-4683-B6EB-7DAF235D4E34}" srcOrd="1" destOrd="0" presId="urn:microsoft.com/office/officeart/2005/8/layout/hierarchy1"/>
    <dgm:cxn modelId="{23400255-6E35-42FF-853B-A929DDBBAD73}" type="presParOf" srcId="{820FB7F8-31BC-4683-B6EB-7DAF235D4E34}" destId="{562BB0B3-33E0-4B17-ADD9-39B09F15D40C}" srcOrd="0" destOrd="0" presId="urn:microsoft.com/office/officeart/2005/8/layout/hierarchy1"/>
    <dgm:cxn modelId="{D97CEA0A-FEB8-4EE8-AED8-9036B18D9DFB}" type="presParOf" srcId="{820FB7F8-31BC-4683-B6EB-7DAF235D4E34}" destId="{FD3FD2B2-36D1-426E-AD43-F40113F3519D}" srcOrd="1" destOrd="0" presId="urn:microsoft.com/office/officeart/2005/8/layout/hierarchy1"/>
    <dgm:cxn modelId="{1860583F-57CF-404F-B482-951D0E7F9124}" type="presParOf" srcId="{FD3FD2B2-36D1-426E-AD43-F40113F3519D}" destId="{37ED2BF0-82D2-4023-ABAB-343C7CB82A7B}" srcOrd="0" destOrd="0" presId="urn:microsoft.com/office/officeart/2005/8/layout/hierarchy1"/>
    <dgm:cxn modelId="{F946C2A4-3366-438A-A6AC-F85F48B0A8A2}" type="presParOf" srcId="{37ED2BF0-82D2-4023-ABAB-343C7CB82A7B}" destId="{07951B13-EA27-4BD5-B7D1-A7E39DA22A2D}" srcOrd="0" destOrd="0" presId="urn:microsoft.com/office/officeart/2005/8/layout/hierarchy1"/>
    <dgm:cxn modelId="{E9520FE8-25BB-4874-BFE4-A16E09210AEE}" type="presParOf" srcId="{37ED2BF0-82D2-4023-ABAB-343C7CB82A7B}" destId="{6509D74F-D92D-4FE8-B539-5C91F6D9C686}" srcOrd="1" destOrd="0" presId="urn:microsoft.com/office/officeart/2005/8/layout/hierarchy1"/>
    <dgm:cxn modelId="{A58B167A-BA34-4965-8ADF-3DD274791F0C}" type="presParOf" srcId="{FD3FD2B2-36D1-426E-AD43-F40113F3519D}" destId="{413975E9-48F7-457E-9B5D-10376F22A53F}" srcOrd="1" destOrd="0" presId="urn:microsoft.com/office/officeart/2005/8/layout/hierarchy1"/>
    <dgm:cxn modelId="{04776556-D6A5-402F-817C-E5C3E2911A69}" type="presParOf" srcId="{413975E9-48F7-457E-9B5D-10376F22A53F}" destId="{F881A3B4-D567-4A48-A099-7F1B912727CC}" srcOrd="0" destOrd="0" presId="urn:microsoft.com/office/officeart/2005/8/layout/hierarchy1"/>
    <dgm:cxn modelId="{C404E640-3962-4ADA-B6ED-D474E4C0CD62}" type="presParOf" srcId="{413975E9-48F7-457E-9B5D-10376F22A53F}" destId="{AB2013FF-6E8E-4FC6-8584-B867B3394D79}" srcOrd="1" destOrd="0" presId="urn:microsoft.com/office/officeart/2005/8/layout/hierarchy1"/>
    <dgm:cxn modelId="{EA579B0E-224D-441D-A2CB-CD1A843B97CF}" type="presParOf" srcId="{AB2013FF-6E8E-4FC6-8584-B867B3394D79}" destId="{59AD4CB1-5214-4369-82BB-11660F41B241}" srcOrd="0" destOrd="0" presId="urn:microsoft.com/office/officeart/2005/8/layout/hierarchy1"/>
    <dgm:cxn modelId="{D3FCF2E1-C0B0-4E63-A899-D8892731491A}" type="presParOf" srcId="{59AD4CB1-5214-4369-82BB-11660F41B241}" destId="{43D9D84F-360C-4F9F-A72C-512647FE0589}" srcOrd="0" destOrd="0" presId="urn:microsoft.com/office/officeart/2005/8/layout/hierarchy1"/>
    <dgm:cxn modelId="{DE4773E2-D399-4183-869D-297440891842}" type="presParOf" srcId="{59AD4CB1-5214-4369-82BB-11660F41B241}" destId="{3395A0EA-D1D3-4C21-A370-4E30B5A0BCED}" srcOrd="1" destOrd="0" presId="urn:microsoft.com/office/officeart/2005/8/layout/hierarchy1"/>
    <dgm:cxn modelId="{03A04D7C-7061-4459-99C9-F3FB353D521B}" type="presParOf" srcId="{AB2013FF-6E8E-4FC6-8584-B867B3394D79}" destId="{1B91DB8F-4255-493E-9DAF-36391E9939B8}" srcOrd="1" destOrd="0" presId="urn:microsoft.com/office/officeart/2005/8/layout/hierarchy1"/>
    <dgm:cxn modelId="{9110F7E5-298D-46E8-89ED-CA4B9E8B8CF0}" type="presParOf" srcId="{B6F00947-5D75-45F0-B6A4-2473D5F2FE75}" destId="{DDD01663-B9FE-4336-8400-63B12A4AB2C1}" srcOrd="2" destOrd="0" presId="urn:microsoft.com/office/officeart/2005/8/layout/hierarchy1"/>
    <dgm:cxn modelId="{50774479-23AD-4005-A131-4A07BE90C781}" type="presParOf" srcId="{B6F00947-5D75-45F0-B6A4-2473D5F2FE75}" destId="{65472D1C-D701-4C7D-BD37-1DED1A8C0384}" srcOrd="3" destOrd="0" presId="urn:microsoft.com/office/officeart/2005/8/layout/hierarchy1"/>
    <dgm:cxn modelId="{E66B1DAF-B315-4413-A583-C7E7CCB1013A}" type="presParOf" srcId="{65472D1C-D701-4C7D-BD37-1DED1A8C0384}" destId="{E1E47328-40CA-4F96-86E8-03C97FCA621E}" srcOrd="0" destOrd="0" presId="urn:microsoft.com/office/officeart/2005/8/layout/hierarchy1"/>
    <dgm:cxn modelId="{D2E0755D-4D67-4A09-9454-E249B03FC375}" type="presParOf" srcId="{E1E47328-40CA-4F96-86E8-03C97FCA621E}" destId="{3D6E2F13-3BBE-436F-A86A-D5FD11BF7809}" srcOrd="0" destOrd="0" presId="urn:microsoft.com/office/officeart/2005/8/layout/hierarchy1"/>
    <dgm:cxn modelId="{1D5BC271-42AF-4C7E-9265-34D7280D3DDC}" type="presParOf" srcId="{E1E47328-40CA-4F96-86E8-03C97FCA621E}" destId="{5817C53A-4592-42E5-A730-BC1B5B22B192}" srcOrd="1" destOrd="0" presId="urn:microsoft.com/office/officeart/2005/8/layout/hierarchy1"/>
    <dgm:cxn modelId="{DDE4951A-E5E2-4830-9A99-0BB9C1C0ECFF}" type="presParOf" srcId="{65472D1C-D701-4C7D-BD37-1DED1A8C0384}" destId="{9D1C2AE6-9B80-4ECD-A7B8-A8981A7D795E}" srcOrd="1" destOrd="0" presId="urn:microsoft.com/office/officeart/2005/8/layout/hierarchy1"/>
    <dgm:cxn modelId="{A7ABA1BA-7B62-41CF-92C8-921F1CEE36AA}" type="presParOf" srcId="{9D1C2AE6-9B80-4ECD-A7B8-A8981A7D795E}" destId="{EE1AB555-72B2-4AAC-AF10-4032CAAD41BA}" srcOrd="0" destOrd="0" presId="urn:microsoft.com/office/officeart/2005/8/layout/hierarchy1"/>
    <dgm:cxn modelId="{5100DE22-B809-4649-ADA9-19FA8C5D19A9}" type="presParOf" srcId="{9D1C2AE6-9B80-4ECD-A7B8-A8981A7D795E}" destId="{6BFB5B8E-87AF-43B8-AAAA-CB2A1B314932}" srcOrd="1" destOrd="0" presId="urn:microsoft.com/office/officeart/2005/8/layout/hierarchy1"/>
    <dgm:cxn modelId="{3AF2E37E-5F02-455F-AF27-952B084282B5}" type="presParOf" srcId="{6BFB5B8E-87AF-43B8-AAAA-CB2A1B314932}" destId="{F4F65D9B-6F97-4B00-92B6-EFC380B15F83}" srcOrd="0" destOrd="0" presId="urn:microsoft.com/office/officeart/2005/8/layout/hierarchy1"/>
    <dgm:cxn modelId="{51D11FEC-060E-4C0B-BF29-4A2DDBE2C6FF}" type="presParOf" srcId="{F4F65D9B-6F97-4B00-92B6-EFC380B15F83}" destId="{AB71190B-6AB0-47BC-9B48-FE2931076F74}" srcOrd="0" destOrd="0" presId="urn:microsoft.com/office/officeart/2005/8/layout/hierarchy1"/>
    <dgm:cxn modelId="{F474AB66-CD25-45B7-80FC-F1A7213050B0}" type="presParOf" srcId="{F4F65D9B-6F97-4B00-92B6-EFC380B15F83}" destId="{2311219F-A9D6-440D-99F3-9602E547D89B}" srcOrd="1" destOrd="0" presId="urn:microsoft.com/office/officeart/2005/8/layout/hierarchy1"/>
    <dgm:cxn modelId="{6E0612BF-4D33-47CF-953F-76B67F64791E}" type="presParOf" srcId="{6BFB5B8E-87AF-43B8-AAAA-CB2A1B314932}" destId="{3147DCD8-82EA-4A2E-ACEB-E1B3BB7BB9E1}" srcOrd="1" destOrd="0" presId="urn:microsoft.com/office/officeart/2005/8/layout/hierarchy1"/>
    <dgm:cxn modelId="{A67BD356-132D-45CD-8156-10629B956FCE}" type="presParOf" srcId="{9D1C2AE6-9B80-4ECD-A7B8-A8981A7D795E}" destId="{22EFF555-9AE3-491A-8BDC-6896253631F0}" srcOrd="2" destOrd="0" presId="urn:microsoft.com/office/officeart/2005/8/layout/hierarchy1"/>
    <dgm:cxn modelId="{C67D7A95-86C9-4036-AB7A-9F4410136FB7}" type="presParOf" srcId="{9D1C2AE6-9B80-4ECD-A7B8-A8981A7D795E}" destId="{9042F000-A896-4839-A7DD-4734EEA54A95}" srcOrd="3" destOrd="0" presId="urn:microsoft.com/office/officeart/2005/8/layout/hierarchy1"/>
    <dgm:cxn modelId="{26D99D99-95FF-46E2-A99C-9AF38FE178E5}" type="presParOf" srcId="{9042F000-A896-4839-A7DD-4734EEA54A95}" destId="{18D90B18-1C99-4AC3-A415-058446499196}" srcOrd="0" destOrd="0" presId="urn:microsoft.com/office/officeart/2005/8/layout/hierarchy1"/>
    <dgm:cxn modelId="{5D038794-9A6C-41E8-97B8-F6CF64100957}" type="presParOf" srcId="{18D90B18-1C99-4AC3-A415-058446499196}" destId="{3CF6DBB0-C0F5-40DB-B902-9449367C2C14}" srcOrd="0" destOrd="0" presId="urn:microsoft.com/office/officeart/2005/8/layout/hierarchy1"/>
    <dgm:cxn modelId="{4D137F57-3987-4394-8F60-5B9B306B80BA}" type="presParOf" srcId="{18D90B18-1C99-4AC3-A415-058446499196}" destId="{E0547212-3894-4154-A45E-D897939A98B2}" srcOrd="1" destOrd="0" presId="urn:microsoft.com/office/officeart/2005/8/layout/hierarchy1"/>
    <dgm:cxn modelId="{D9650A18-EF7C-4553-BBFB-58740F0DF354}" type="presParOf" srcId="{9042F000-A896-4839-A7DD-4734EEA54A95}" destId="{3EBCE661-BBDB-4218-9253-77140F24502B}" srcOrd="1" destOrd="0" presId="urn:microsoft.com/office/officeart/2005/8/layout/hierarchy1"/>
    <dgm:cxn modelId="{9E646EC3-6D41-41EE-8E6B-CE5CDE8BCF9D}" type="presParOf" srcId="{3EBCE661-BBDB-4218-9253-77140F24502B}" destId="{2E6AA3F9-2F3E-4CFD-9C87-5952F5BE181E}" srcOrd="0" destOrd="0" presId="urn:microsoft.com/office/officeart/2005/8/layout/hierarchy1"/>
    <dgm:cxn modelId="{68FD5B8E-68EC-41A2-B9FC-93AC3F005FEA}" type="presParOf" srcId="{3EBCE661-BBDB-4218-9253-77140F24502B}" destId="{E1A8D0A1-9548-4D25-B2BA-86DA604F8346}" srcOrd="1" destOrd="0" presId="urn:microsoft.com/office/officeart/2005/8/layout/hierarchy1"/>
    <dgm:cxn modelId="{8ADA88F9-8595-4ED3-8749-B99A2F9ECCC7}" type="presParOf" srcId="{E1A8D0A1-9548-4D25-B2BA-86DA604F8346}" destId="{C5A35D1B-5E7E-4C7F-946F-1E12CB34BA61}" srcOrd="0" destOrd="0" presId="urn:microsoft.com/office/officeart/2005/8/layout/hierarchy1"/>
    <dgm:cxn modelId="{AA7E9A0F-5D0D-4D6C-9D89-587DEEB073A2}" type="presParOf" srcId="{C5A35D1B-5E7E-4C7F-946F-1E12CB34BA61}" destId="{E5E80C20-FAF6-4EA6-9D46-9DB3074ED788}" srcOrd="0" destOrd="0" presId="urn:microsoft.com/office/officeart/2005/8/layout/hierarchy1"/>
    <dgm:cxn modelId="{EF0F9319-DB21-4E35-B290-CE1671670607}" type="presParOf" srcId="{C5A35D1B-5E7E-4C7F-946F-1E12CB34BA61}" destId="{A59129D4-ADDF-4904-9CB8-67E7255B9C34}" srcOrd="1" destOrd="0" presId="urn:microsoft.com/office/officeart/2005/8/layout/hierarchy1"/>
    <dgm:cxn modelId="{F832D364-D444-4796-8005-AD18E7E57CD9}" type="presParOf" srcId="{E1A8D0A1-9548-4D25-B2BA-86DA604F8346}" destId="{4DAACFAA-937F-4CB5-8D75-23A026A7301E}" srcOrd="1" destOrd="0" presId="urn:microsoft.com/office/officeart/2005/8/layout/hierarchy1"/>
    <dgm:cxn modelId="{CC634019-556B-4D13-BB12-91189CE6B3FD}" type="presParOf" srcId="{B6F00947-5D75-45F0-B6A4-2473D5F2FE75}" destId="{5CE4F67D-428C-4BDB-BA43-5AF851593C98}" srcOrd="4" destOrd="0" presId="urn:microsoft.com/office/officeart/2005/8/layout/hierarchy1"/>
    <dgm:cxn modelId="{50A2682F-D0B5-4966-9D03-B9E818D58A8F}" type="presParOf" srcId="{B6F00947-5D75-45F0-B6A4-2473D5F2FE75}" destId="{894E4EA1-AD67-48CB-B3C2-ED02F08E91B1}" srcOrd="5" destOrd="0" presId="urn:microsoft.com/office/officeart/2005/8/layout/hierarchy1"/>
    <dgm:cxn modelId="{7AF8411A-0775-45B9-A478-677520F0C0C9}" type="presParOf" srcId="{894E4EA1-AD67-48CB-B3C2-ED02F08E91B1}" destId="{EAA1ACA6-109C-4499-8A03-5D1379B420AA}" srcOrd="0" destOrd="0" presId="urn:microsoft.com/office/officeart/2005/8/layout/hierarchy1"/>
    <dgm:cxn modelId="{D1093D40-89E4-4AC6-8A92-D483EED2DF92}" type="presParOf" srcId="{EAA1ACA6-109C-4499-8A03-5D1379B420AA}" destId="{F01BCA9C-23E0-4544-ADD1-0EB56F23F90E}" srcOrd="0" destOrd="0" presId="urn:microsoft.com/office/officeart/2005/8/layout/hierarchy1"/>
    <dgm:cxn modelId="{FF689373-E4B6-4E20-A0D9-8F945E2862C7}" type="presParOf" srcId="{EAA1ACA6-109C-4499-8A03-5D1379B420AA}" destId="{3DC4F318-441B-4E9D-84F8-96A17B5D85EB}" srcOrd="1" destOrd="0" presId="urn:microsoft.com/office/officeart/2005/8/layout/hierarchy1"/>
    <dgm:cxn modelId="{B8158655-329E-4D9A-B06E-0ECF5C4C5996}" type="presParOf" srcId="{894E4EA1-AD67-48CB-B3C2-ED02F08E91B1}" destId="{3DDC4873-43E8-42FE-9C40-0C51C0DAE09D}" srcOrd="1" destOrd="0" presId="urn:microsoft.com/office/officeart/2005/8/layout/hierarchy1"/>
    <dgm:cxn modelId="{A93EB42E-9A79-4D9C-A13A-A858B08FA7D4}" type="presParOf" srcId="{3DDC4873-43E8-42FE-9C40-0C51C0DAE09D}" destId="{22737849-9EFF-4528-8DAE-20F8557138B5}" srcOrd="0" destOrd="0" presId="urn:microsoft.com/office/officeart/2005/8/layout/hierarchy1"/>
    <dgm:cxn modelId="{20ECB8BC-74A2-43FC-9E20-163C922233F3}" type="presParOf" srcId="{3DDC4873-43E8-42FE-9C40-0C51C0DAE09D}" destId="{22CD0BD6-10CE-4CA7-8ADC-2DD2FA9FBFCC}" srcOrd="1" destOrd="0" presId="urn:microsoft.com/office/officeart/2005/8/layout/hierarchy1"/>
    <dgm:cxn modelId="{B2DE3C67-57A2-4DE6-9EE4-AE1A5F54FBE8}" type="presParOf" srcId="{22CD0BD6-10CE-4CA7-8ADC-2DD2FA9FBFCC}" destId="{BC25E5C6-DE12-4A8E-8170-59166CAEB674}" srcOrd="0" destOrd="0" presId="urn:microsoft.com/office/officeart/2005/8/layout/hierarchy1"/>
    <dgm:cxn modelId="{8818342D-40F6-40E1-A5A8-13CFD4D5BA70}" type="presParOf" srcId="{BC25E5C6-DE12-4A8E-8170-59166CAEB674}" destId="{A827558E-9D46-4548-B2FA-028F20F9012F}" srcOrd="0" destOrd="0" presId="urn:microsoft.com/office/officeart/2005/8/layout/hierarchy1"/>
    <dgm:cxn modelId="{EE6A8591-0651-47A9-AB7C-8AACC3E9FAB4}" type="presParOf" srcId="{BC25E5C6-DE12-4A8E-8170-59166CAEB674}" destId="{2E3ABA2F-B98E-460F-8FE5-6AFF92607C41}" srcOrd="1" destOrd="0" presId="urn:microsoft.com/office/officeart/2005/8/layout/hierarchy1"/>
    <dgm:cxn modelId="{5C1D7DFC-74DD-4A4F-87B8-19C81A4926B2}" type="presParOf" srcId="{22CD0BD6-10CE-4CA7-8ADC-2DD2FA9FBFCC}" destId="{EA6BE71A-3A78-40D7-A35B-D958BE74FA74}" srcOrd="1" destOrd="0" presId="urn:microsoft.com/office/officeart/2005/8/layout/hierarchy1"/>
    <dgm:cxn modelId="{3112B5F4-F8BE-442A-AA7D-E6D66A07549C}" type="presParOf" srcId="{B6F00947-5D75-45F0-B6A4-2473D5F2FE75}" destId="{82D9295C-E4F9-4457-A335-19B6EDF9CB05}" srcOrd="6" destOrd="0" presId="urn:microsoft.com/office/officeart/2005/8/layout/hierarchy1"/>
    <dgm:cxn modelId="{9399E81D-87B0-4069-AA17-3EBA3D006E91}" type="presParOf" srcId="{B6F00947-5D75-45F0-B6A4-2473D5F2FE75}" destId="{BB401B25-4238-41B9-9421-81A6877A694A}" srcOrd="7" destOrd="0" presId="urn:microsoft.com/office/officeart/2005/8/layout/hierarchy1"/>
    <dgm:cxn modelId="{820DC555-0313-4EC9-9C16-0413AE8DB54B}" type="presParOf" srcId="{BB401B25-4238-41B9-9421-81A6877A694A}" destId="{319D5AC8-F8A4-4BAF-AADC-9D4F61FE3540}" srcOrd="0" destOrd="0" presId="urn:microsoft.com/office/officeart/2005/8/layout/hierarchy1"/>
    <dgm:cxn modelId="{206F2507-09CC-4A6F-9BB2-FA1C74B98071}" type="presParOf" srcId="{319D5AC8-F8A4-4BAF-AADC-9D4F61FE3540}" destId="{BAC7C26D-C5F2-49B7-8449-0F5C9AA7CECE}" srcOrd="0" destOrd="0" presId="urn:microsoft.com/office/officeart/2005/8/layout/hierarchy1"/>
    <dgm:cxn modelId="{5DFAE85D-1E77-47CD-9F87-ADA973DD3040}" type="presParOf" srcId="{319D5AC8-F8A4-4BAF-AADC-9D4F61FE3540}" destId="{AFDACAE6-3F34-4E0E-BAD0-F6766009BCD8}" srcOrd="1" destOrd="0" presId="urn:microsoft.com/office/officeart/2005/8/layout/hierarchy1"/>
    <dgm:cxn modelId="{85F4035B-BACB-45C3-B22C-D86E5F780A25}" type="presParOf" srcId="{BB401B25-4238-41B9-9421-81A6877A694A}" destId="{62C9FB35-3AB8-4EE5-A435-48C22CEFEE5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A3D847D-53C9-45AC-B650-A51DAB51C99F}" type="doc">
      <dgm:prSet loTypeId="urn:microsoft.com/office/officeart/2005/8/layout/hProcess3" loCatId="process" qsTypeId="urn:microsoft.com/office/officeart/2005/8/quickstyle/3d7" qsCatId="3D" csTypeId="urn:microsoft.com/office/officeart/2005/8/colors/accent2_5" csCatId="accent2" phldr="1"/>
      <dgm:spPr/>
    </dgm:pt>
    <dgm:pt modelId="{654C1CEE-96CA-41D9-BAF3-6AC5BC856C8D}">
      <dgm:prSet phldrT="[Testo]" custT="1"/>
      <dgm:spPr/>
      <dgm:t>
        <a:bodyPr/>
        <a:lstStyle/>
        <a:p>
          <a:r>
            <a:rPr lang="it-IT" sz="1400" b="1" dirty="0" smtClean="0"/>
            <a:t>ART. 16 L.104</a:t>
          </a:r>
          <a:endParaRPr lang="it-IT" sz="1400" b="1" dirty="0"/>
        </a:p>
      </dgm:t>
    </dgm:pt>
    <dgm:pt modelId="{9E2A6A12-D0C6-4D92-B2C0-937B14D4DD6F}" type="parTrans" cxnId="{69EA0AAB-1ED5-4165-B1AE-1FBCF62E0928}">
      <dgm:prSet/>
      <dgm:spPr/>
      <dgm:t>
        <a:bodyPr/>
        <a:lstStyle/>
        <a:p>
          <a:endParaRPr lang="it-IT"/>
        </a:p>
      </dgm:t>
    </dgm:pt>
    <dgm:pt modelId="{DE78EF94-92D2-4D87-AC24-10CB5F95B1D8}" type="sibTrans" cxnId="{69EA0AAB-1ED5-4165-B1AE-1FBCF62E0928}">
      <dgm:prSet/>
      <dgm:spPr/>
      <dgm:t>
        <a:bodyPr/>
        <a:lstStyle/>
        <a:p>
          <a:endParaRPr lang="it-IT"/>
        </a:p>
      </dgm:t>
    </dgm:pt>
    <dgm:pt modelId="{92F8AF51-110C-40EE-95FF-DD456680F953}">
      <dgm:prSet phldrT="[Testo]" custT="1"/>
      <dgm:spPr/>
      <dgm:t>
        <a:bodyPr/>
        <a:lstStyle/>
        <a:p>
          <a:r>
            <a:rPr lang="it-IT" sz="1400" b="1" dirty="0" smtClean="0"/>
            <a:t>SI PUNTA AL PROGRESSO DELL’ALLIEVO</a:t>
          </a:r>
          <a:endParaRPr lang="it-IT" sz="1400" b="1" dirty="0"/>
        </a:p>
      </dgm:t>
    </dgm:pt>
    <dgm:pt modelId="{38C3CE6B-2585-4076-8EF3-14A0F543E8E7}" type="parTrans" cxnId="{E44F0CB7-892C-4E77-A771-148A1A8A1BE0}">
      <dgm:prSet/>
      <dgm:spPr/>
      <dgm:t>
        <a:bodyPr/>
        <a:lstStyle/>
        <a:p>
          <a:endParaRPr lang="it-IT"/>
        </a:p>
      </dgm:t>
    </dgm:pt>
    <dgm:pt modelId="{70833A62-A08B-431A-AB4F-1ADF8F3EA683}" type="sibTrans" cxnId="{E44F0CB7-892C-4E77-A771-148A1A8A1BE0}">
      <dgm:prSet/>
      <dgm:spPr/>
      <dgm:t>
        <a:bodyPr/>
        <a:lstStyle/>
        <a:p>
          <a:endParaRPr lang="it-IT"/>
        </a:p>
      </dgm:t>
    </dgm:pt>
    <dgm:pt modelId="{38D0C085-E889-49A7-94C1-25E2D8180F51}">
      <dgm:prSet phldrT="[Testo]" custT="1"/>
      <dgm:spPr/>
      <dgm:t>
        <a:bodyPr/>
        <a:lstStyle/>
        <a:p>
          <a:r>
            <a:rPr lang="it-IT" sz="1400" b="1" dirty="0" smtClean="0"/>
            <a:t>1975, MINISTRO FALCUCCI</a:t>
          </a:r>
          <a:endParaRPr lang="it-IT" sz="1400" b="1" dirty="0"/>
        </a:p>
      </dgm:t>
    </dgm:pt>
    <dgm:pt modelId="{2A1A030C-C22A-4CE3-BD16-5F58AFB54C64}" type="parTrans" cxnId="{250A217C-BB27-451A-AD9C-56272F906395}">
      <dgm:prSet/>
      <dgm:spPr/>
      <dgm:t>
        <a:bodyPr/>
        <a:lstStyle/>
        <a:p>
          <a:endParaRPr lang="it-IT"/>
        </a:p>
      </dgm:t>
    </dgm:pt>
    <dgm:pt modelId="{5B965170-0267-47EF-990E-8320231B3F91}" type="sibTrans" cxnId="{250A217C-BB27-451A-AD9C-56272F906395}">
      <dgm:prSet/>
      <dgm:spPr/>
      <dgm:t>
        <a:bodyPr/>
        <a:lstStyle/>
        <a:p>
          <a:endParaRPr lang="it-IT"/>
        </a:p>
      </dgm:t>
    </dgm:pt>
    <dgm:pt modelId="{E6504B12-8D4B-4BBB-A9E1-C3A13A96945C}">
      <dgm:prSet phldrT="[Testo]" custT="1"/>
      <dgm:spPr/>
      <dgm:t>
        <a:bodyPr/>
        <a:lstStyle/>
        <a:p>
          <a:r>
            <a:rPr lang="it-IT" sz="1400" b="1" dirty="0" smtClean="0"/>
            <a:t>IN RAPPORTO ALLE SUE POTENZIALITÀ</a:t>
          </a:r>
          <a:endParaRPr lang="it-IT" sz="1400" b="1" dirty="0"/>
        </a:p>
      </dgm:t>
    </dgm:pt>
    <dgm:pt modelId="{A49A7F74-EA3A-4246-9109-FD4D9842782F}" type="parTrans" cxnId="{9FEF4136-034F-40A9-B09E-6E2E796CC53C}">
      <dgm:prSet/>
      <dgm:spPr/>
      <dgm:t>
        <a:bodyPr/>
        <a:lstStyle/>
        <a:p>
          <a:endParaRPr lang="it-IT"/>
        </a:p>
      </dgm:t>
    </dgm:pt>
    <dgm:pt modelId="{5DC4903C-E65D-479F-9CEF-2E4BC132DB7D}" type="sibTrans" cxnId="{9FEF4136-034F-40A9-B09E-6E2E796CC53C}">
      <dgm:prSet/>
      <dgm:spPr/>
      <dgm:t>
        <a:bodyPr/>
        <a:lstStyle/>
        <a:p>
          <a:endParaRPr lang="it-IT"/>
        </a:p>
      </dgm:t>
    </dgm:pt>
    <dgm:pt modelId="{2105D7F7-08BF-4871-B2BC-B3D614D77DD0}">
      <dgm:prSet phldrT="[Testo]" custT="1"/>
      <dgm:spPr/>
      <dgm:t>
        <a:bodyPr/>
        <a:lstStyle/>
        <a:p>
          <a:r>
            <a:rPr lang="it-IT" sz="1400" b="1" dirty="0" smtClean="0"/>
            <a:t>E AI LIVELLI </a:t>
          </a:r>
          <a:r>
            <a:rPr lang="it-IT" sz="1400" b="1" dirty="0" err="1" smtClean="0"/>
            <a:t>DI</a:t>
          </a:r>
          <a:r>
            <a:rPr lang="it-IT" sz="1400" b="1" dirty="0" smtClean="0"/>
            <a:t> APPRENDIMENTO INIZIALI</a:t>
          </a:r>
          <a:endParaRPr lang="it-IT" sz="1400" b="1" dirty="0"/>
        </a:p>
      </dgm:t>
    </dgm:pt>
    <dgm:pt modelId="{7055B4C0-24DE-4DBA-8BF7-C89E54C5B4B4}" type="parTrans" cxnId="{34EC1CEB-D128-4D1B-81B4-7D4C3651B2DA}">
      <dgm:prSet/>
      <dgm:spPr/>
      <dgm:t>
        <a:bodyPr/>
        <a:lstStyle/>
        <a:p>
          <a:endParaRPr lang="it-IT"/>
        </a:p>
      </dgm:t>
    </dgm:pt>
    <dgm:pt modelId="{F3A9837D-546D-43DB-BAC9-4E01150B862A}" type="sibTrans" cxnId="{34EC1CEB-D128-4D1B-81B4-7D4C3651B2DA}">
      <dgm:prSet/>
      <dgm:spPr/>
      <dgm:t>
        <a:bodyPr/>
        <a:lstStyle/>
        <a:p>
          <a:endParaRPr lang="it-IT"/>
        </a:p>
      </dgm:t>
    </dgm:pt>
    <dgm:pt modelId="{ACCB03E2-4B28-4E73-81CD-AC19DA56D0CE}">
      <dgm:prSet phldrT="[Testo]" custT="1"/>
      <dgm:spPr/>
      <dgm:t>
        <a:bodyPr/>
        <a:lstStyle/>
        <a:p>
          <a:r>
            <a:rPr lang="it-IT" sz="1400" b="1" dirty="0" smtClean="0"/>
            <a:t>LA VALUTAZIONE È FORMATIVA</a:t>
          </a:r>
          <a:endParaRPr lang="it-IT" sz="1400" b="1" dirty="0"/>
        </a:p>
      </dgm:t>
    </dgm:pt>
    <dgm:pt modelId="{1E7AF0B3-B0C9-45C2-820D-F8456D1BF8AA}" type="parTrans" cxnId="{25EB69C1-D5F7-4FF1-B304-4DBB96EA9DD7}">
      <dgm:prSet/>
      <dgm:spPr/>
      <dgm:t>
        <a:bodyPr/>
        <a:lstStyle/>
        <a:p>
          <a:endParaRPr lang="it-IT"/>
        </a:p>
      </dgm:t>
    </dgm:pt>
    <dgm:pt modelId="{CDC6525F-9C6E-4374-B67D-8F7B010E8DEB}" type="sibTrans" cxnId="{25EB69C1-D5F7-4FF1-B304-4DBB96EA9DD7}">
      <dgm:prSet/>
      <dgm:spPr/>
      <dgm:t>
        <a:bodyPr/>
        <a:lstStyle/>
        <a:p>
          <a:endParaRPr lang="it-IT"/>
        </a:p>
      </dgm:t>
    </dgm:pt>
    <dgm:pt modelId="{8B0C67BD-375A-4502-8EB5-1DA0669BDE53}" type="pres">
      <dgm:prSet presAssocID="{6A3D847D-53C9-45AC-B650-A51DAB51C99F}" presName="Name0" presStyleCnt="0">
        <dgm:presLayoutVars>
          <dgm:dir/>
          <dgm:animLvl val="lvl"/>
          <dgm:resizeHandles val="exact"/>
        </dgm:presLayoutVars>
      </dgm:prSet>
      <dgm:spPr/>
    </dgm:pt>
    <dgm:pt modelId="{6653D2A8-E2F6-460F-A80F-1E9388CEA693}" type="pres">
      <dgm:prSet presAssocID="{6A3D847D-53C9-45AC-B650-A51DAB51C99F}" presName="dummy" presStyleCnt="0"/>
      <dgm:spPr/>
    </dgm:pt>
    <dgm:pt modelId="{6A2AF461-B883-4AA3-B72B-6DAD6A865BAF}" type="pres">
      <dgm:prSet presAssocID="{6A3D847D-53C9-45AC-B650-A51DAB51C99F}" presName="linH" presStyleCnt="0"/>
      <dgm:spPr/>
    </dgm:pt>
    <dgm:pt modelId="{B735C0CD-7649-4AEC-98D8-1D02887D7A78}" type="pres">
      <dgm:prSet presAssocID="{6A3D847D-53C9-45AC-B650-A51DAB51C99F}" presName="padding1" presStyleCnt="0"/>
      <dgm:spPr/>
    </dgm:pt>
    <dgm:pt modelId="{F34266C9-A805-4C8D-AF06-7366CFD2BF26}" type="pres">
      <dgm:prSet presAssocID="{38D0C085-E889-49A7-94C1-25E2D8180F51}" presName="linV" presStyleCnt="0"/>
      <dgm:spPr/>
    </dgm:pt>
    <dgm:pt modelId="{44453506-E42B-4049-9B8A-E5FA6B77668B}" type="pres">
      <dgm:prSet presAssocID="{38D0C085-E889-49A7-94C1-25E2D8180F51}" presName="spVertical1" presStyleCnt="0"/>
      <dgm:spPr/>
    </dgm:pt>
    <dgm:pt modelId="{ABDF697F-A56B-4E1D-80F6-74E8696EE86F}" type="pres">
      <dgm:prSet presAssocID="{38D0C085-E889-49A7-94C1-25E2D8180F51}" presName="parTx" presStyleLbl="revTx" presStyleIdx="0" presStyleCnt="6" custScaleX="179194">
        <dgm:presLayoutVars>
          <dgm:chMax val="0"/>
          <dgm:chPref val="0"/>
          <dgm:bulletEnabled val="1"/>
        </dgm:presLayoutVars>
      </dgm:prSet>
      <dgm:spPr/>
      <dgm:t>
        <a:bodyPr/>
        <a:lstStyle/>
        <a:p>
          <a:endParaRPr lang="it-IT"/>
        </a:p>
      </dgm:t>
    </dgm:pt>
    <dgm:pt modelId="{9D76FC94-B0BD-42C6-81C0-217EDAFBF5F8}" type="pres">
      <dgm:prSet presAssocID="{38D0C085-E889-49A7-94C1-25E2D8180F51}" presName="spVertical2" presStyleCnt="0"/>
      <dgm:spPr/>
    </dgm:pt>
    <dgm:pt modelId="{3E4687B5-5226-4B9C-A364-F9214ED7C355}" type="pres">
      <dgm:prSet presAssocID="{38D0C085-E889-49A7-94C1-25E2D8180F51}" presName="spVertical3" presStyleCnt="0"/>
      <dgm:spPr/>
    </dgm:pt>
    <dgm:pt modelId="{D5337312-1938-4981-820A-64FF76AEA789}" type="pres">
      <dgm:prSet presAssocID="{5B965170-0267-47EF-990E-8320231B3F91}" presName="space" presStyleCnt="0"/>
      <dgm:spPr/>
    </dgm:pt>
    <dgm:pt modelId="{4E901D82-6F14-42BC-B7B0-424838FB6893}" type="pres">
      <dgm:prSet presAssocID="{654C1CEE-96CA-41D9-BAF3-6AC5BC856C8D}" presName="linV" presStyleCnt="0"/>
      <dgm:spPr/>
    </dgm:pt>
    <dgm:pt modelId="{CFE418D8-07F5-41BB-8C44-6BF6701DFB47}" type="pres">
      <dgm:prSet presAssocID="{654C1CEE-96CA-41D9-BAF3-6AC5BC856C8D}" presName="spVertical1" presStyleCnt="0"/>
      <dgm:spPr/>
    </dgm:pt>
    <dgm:pt modelId="{31F00885-5F8E-4528-B790-8AFB0DE3BD3E}" type="pres">
      <dgm:prSet presAssocID="{654C1CEE-96CA-41D9-BAF3-6AC5BC856C8D}" presName="parTx" presStyleLbl="revTx" presStyleIdx="1" presStyleCnt="6" custScaleX="179194">
        <dgm:presLayoutVars>
          <dgm:chMax val="0"/>
          <dgm:chPref val="0"/>
          <dgm:bulletEnabled val="1"/>
        </dgm:presLayoutVars>
      </dgm:prSet>
      <dgm:spPr/>
      <dgm:t>
        <a:bodyPr/>
        <a:lstStyle/>
        <a:p>
          <a:endParaRPr lang="it-IT"/>
        </a:p>
      </dgm:t>
    </dgm:pt>
    <dgm:pt modelId="{5CC5B15C-480A-4498-A695-B6685B4F422C}" type="pres">
      <dgm:prSet presAssocID="{654C1CEE-96CA-41D9-BAF3-6AC5BC856C8D}" presName="spVertical2" presStyleCnt="0"/>
      <dgm:spPr/>
    </dgm:pt>
    <dgm:pt modelId="{6C4F8E4F-C19F-4C25-BE04-C87DA87946D6}" type="pres">
      <dgm:prSet presAssocID="{654C1CEE-96CA-41D9-BAF3-6AC5BC856C8D}" presName="spVertical3" presStyleCnt="0"/>
      <dgm:spPr/>
    </dgm:pt>
    <dgm:pt modelId="{D58BA9BC-CA19-4249-9BE9-034EC4E62071}" type="pres">
      <dgm:prSet presAssocID="{DE78EF94-92D2-4D87-AC24-10CB5F95B1D8}" presName="space" presStyleCnt="0"/>
      <dgm:spPr/>
    </dgm:pt>
    <dgm:pt modelId="{9530083D-E8C6-41A2-A13E-864724FA9BD3}" type="pres">
      <dgm:prSet presAssocID="{92F8AF51-110C-40EE-95FF-DD456680F953}" presName="linV" presStyleCnt="0"/>
      <dgm:spPr/>
    </dgm:pt>
    <dgm:pt modelId="{87EB5E09-A86B-4067-A7B5-B5EC70599500}" type="pres">
      <dgm:prSet presAssocID="{92F8AF51-110C-40EE-95FF-DD456680F953}" presName="spVertical1" presStyleCnt="0"/>
      <dgm:spPr/>
    </dgm:pt>
    <dgm:pt modelId="{5E4D27E0-51D8-4802-9AE5-7A613F81DB61}" type="pres">
      <dgm:prSet presAssocID="{92F8AF51-110C-40EE-95FF-DD456680F953}" presName="parTx" presStyleLbl="revTx" presStyleIdx="2" presStyleCnt="6" custScaleX="179194">
        <dgm:presLayoutVars>
          <dgm:chMax val="0"/>
          <dgm:chPref val="0"/>
          <dgm:bulletEnabled val="1"/>
        </dgm:presLayoutVars>
      </dgm:prSet>
      <dgm:spPr/>
      <dgm:t>
        <a:bodyPr/>
        <a:lstStyle/>
        <a:p>
          <a:endParaRPr lang="it-IT"/>
        </a:p>
      </dgm:t>
    </dgm:pt>
    <dgm:pt modelId="{72CF966F-A24A-4B54-A84A-980D531BD282}" type="pres">
      <dgm:prSet presAssocID="{92F8AF51-110C-40EE-95FF-DD456680F953}" presName="spVertical2" presStyleCnt="0"/>
      <dgm:spPr/>
    </dgm:pt>
    <dgm:pt modelId="{B852931C-9AB1-479F-968F-192960A256DD}" type="pres">
      <dgm:prSet presAssocID="{92F8AF51-110C-40EE-95FF-DD456680F953}" presName="spVertical3" presStyleCnt="0"/>
      <dgm:spPr/>
    </dgm:pt>
    <dgm:pt modelId="{E9DA528E-ADE1-4E99-946C-F1F2CDC712E0}" type="pres">
      <dgm:prSet presAssocID="{70833A62-A08B-431A-AB4F-1ADF8F3EA683}" presName="space" presStyleCnt="0"/>
      <dgm:spPr/>
    </dgm:pt>
    <dgm:pt modelId="{93683E27-DA1B-4AE5-8DB7-B076AA290852}" type="pres">
      <dgm:prSet presAssocID="{E6504B12-8D4B-4BBB-A9E1-C3A13A96945C}" presName="linV" presStyleCnt="0"/>
      <dgm:spPr/>
    </dgm:pt>
    <dgm:pt modelId="{8D07430F-F579-4D62-B650-E432C3100591}" type="pres">
      <dgm:prSet presAssocID="{E6504B12-8D4B-4BBB-A9E1-C3A13A96945C}" presName="spVertical1" presStyleCnt="0"/>
      <dgm:spPr/>
    </dgm:pt>
    <dgm:pt modelId="{8ECF428F-6442-48BF-BB15-C39352DF6D23}" type="pres">
      <dgm:prSet presAssocID="{E6504B12-8D4B-4BBB-A9E1-C3A13A96945C}" presName="parTx" presStyleLbl="revTx" presStyleIdx="3" presStyleCnt="6" custScaleX="179194">
        <dgm:presLayoutVars>
          <dgm:chMax val="0"/>
          <dgm:chPref val="0"/>
          <dgm:bulletEnabled val="1"/>
        </dgm:presLayoutVars>
      </dgm:prSet>
      <dgm:spPr/>
      <dgm:t>
        <a:bodyPr/>
        <a:lstStyle/>
        <a:p>
          <a:endParaRPr lang="it-IT"/>
        </a:p>
      </dgm:t>
    </dgm:pt>
    <dgm:pt modelId="{F998AAFA-2866-4C6D-885C-F3E40304115E}" type="pres">
      <dgm:prSet presAssocID="{E6504B12-8D4B-4BBB-A9E1-C3A13A96945C}" presName="spVertical2" presStyleCnt="0"/>
      <dgm:spPr/>
    </dgm:pt>
    <dgm:pt modelId="{01B7B793-9867-4781-A81C-CF9539BC855E}" type="pres">
      <dgm:prSet presAssocID="{E6504B12-8D4B-4BBB-A9E1-C3A13A96945C}" presName="spVertical3" presStyleCnt="0"/>
      <dgm:spPr/>
    </dgm:pt>
    <dgm:pt modelId="{A586A58C-A997-4F70-83BB-A278B5AB5F87}" type="pres">
      <dgm:prSet presAssocID="{5DC4903C-E65D-479F-9CEF-2E4BC132DB7D}" presName="space" presStyleCnt="0"/>
      <dgm:spPr/>
    </dgm:pt>
    <dgm:pt modelId="{EC235111-B897-42AB-8365-DAEEBF8D8F7B}" type="pres">
      <dgm:prSet presAssocID="{2105D7F7-08BF-4871-B2BC-B3D614D77DD0}" presName="linV" presStyleCnt="0"/>
      <dgm:spPr/>
    </dgm:pt>
    <dgm:pt modelId="{65202F80-B656-49E9-B00E-F48209D45BF4}" type="pres">
      <dgm:prSet presAssocID="{2105D7F7-08BF-4871-B2BC-B3D614D77DD0}" presName="spVertical1" presStyleCnt="0"/>
      <dgm:spPr/>
    </dgm:pt>
    <dgm:pt modelId="{B58806F0-278F-46A6-9319-21FE08C6ECCC}" type="pres">
      <dgm:prSet presAssocID="{2105D7F7-08BF-4871-B2BC-B3D614D77DD0}" presName="parTx" presStyleLbl="revTx" presStyleIdx="4" presStyleCnt="6" custScaleX="179194">
        <dgm:presLayoutVars>
          <dgm:chMax val="0"/>
          <dgm:chPref val="0"/>
          <dgm:bulletEnabled val="1"/>
        </dgm:presLayoutVars>
      </dgm:prSet>
      <dgm:spPr/>
      <dgm:t>
        <a:bodyPr/>
        <a:lstStyle/>
        <a:p>
          <a:endParaRPr lang="it-IT"/>
        </a:p>
      </dgm:t>
    </dgm:pt>
    <dgm:pt modelId="{8225F962-D5F2-42EF-8814-6D527B50F72A}" type="pres">
      <dgm:prSet presAssocID="{2105D7F7-08BF-4871-B2BC-B3D614D77DD0}" presName="spVertical2" presStyleCnt="0"/>
      <dgm:spPr/>
    </dgm:pt>
    <dgm:pt modelId="{C16134AF-F75D-43ED-8077-C32EE8EE49CB}" type="pres">
      <dgm:prSet presAssocID="{2105D7F7-08BF-4871-B2BC-B3D614D77DD0}" presName="spVertical3" presStyleCnt="0"/>
      <dgm:spPr/>
    </dgm:pt>
    <dgm:pt modelId="{44DB55AE-5E8F-4093-AC4E-928B7F12029F}" type="pres">
      <dgm:prSet presAssocID="{F3A9837D-546D-43DB-BAC9-4E01150B862A}" presName="space" presStyleCnt="0"/>
      <dgm:spPr/>
    </dgm:pt>
    <dgm:pt modelId="{2E508CB3-EFFA-4E3A-A9F9-806576DDC0E4}" type="pres">
      <dgm:prSet presAssocID="{ACCB03E2-4B28-4E73-81CD-AC19DA56D0CE}" presName="linV" presStyleCnt="0"/>
      <dgm:spPr/>
    </dgm:pt>
    <dgm:pt modelId="{53F8E97D-A42C-4F36-907C-3286E07A44DF}" type="pres">
      <dgm:prSet presAssocID="{ACCB03E2-4B28-4E73-81CD-AC19DA56D0CE}" presName="spVertical1" presStyleCnt="0"/>
      <dgm:spPr/>
    </dgm:pt>
    <dgm:pt modelId="{5D074136-3ED1-4498-9258-44C88DF11055}" type="pres">
      <dgm:prSet presAssocID="{ACCB03E2-4B28-4E73-81CD-AC19DA56D0CE}" presName="parTx" presStyleLbl="revTx" presStyleIdx="5" presStyleCnt="6" custScaleX="179194">
        <dgm:presLayoutVars>
          <dgm:chMax val="0"/>
          <dgm:chPref val="0"/>
          <dgm:bulletEnabled val="1"/>
        </dgm:presLayoutVars>
      </dgm:prSet>
      <dgm:spPr/>
      <dgm:t>
        <a:bodyPr/>
        <a:lstStyle/>
        <a:p>
          <a:endParaRPr lang="it-IT"/>
        </a:p>
      </dgm:t>
    </dgm:pt>
    <dgm:pt modelId="{CF0D3C45-3D45-45DB-A017-E660C06BC150}" type="pres">
      <dgm:prSet presAssocID="{ACCB03E2-4B28-4E73-81CD-AC19DA56D0CE}" presName="spVertical2" presStyleCnt="0"/>
      <dgm:spPr/>
    </dgm:pt>
    <dgm:pt modelId="{F6237D57-FF39-40C9-B1FA-3F12B79DDDCC}" type="pres">
      <dgm:prSet presAssocID="{ACCB03E2-4B28-4E73-81CD-AC19DA56D0CE}" presName="spVertical3" presStyleCnt="0"/>
      <dgm:spPr/>
    </dgm:pt>
    <dgm:pt modelId="{467F9F45-B392-4725-8BEA-06B1D9093431}" type="pres">
      <dgm:prSet presAssocID="{6A3D847D-53C9-45AC-B650-A51DAB51C99F}" presName="padding2" presStyleCnt="0"/>
      <dgm:spPr/>
    </dgm:pt>
    <dgm:pt modelId="{AD06C3E8-3D42-4040-8BD8-A7EDED75A467}" type="pres">
      <dgm:prSet presAssocID="{6A3D847D-53C9-45AC-B650-A51DAB51C99F}" presName="negArrow" presStyleCnt="0"/>
      <dgm:spPr/>
    </dgm:pt>
    <dgm:pt modelId="{65DC88CA-E14B-4501-9857-17426E29753A}" type="pres">
      <dgm:prSet presAssocID="{6A3D847D-53C9-45AC-B650-A51DAB51C99F}" presName="backgroundArrow" presStyleLbl="node1" presStyleIdx="0" presStyleCnt="1" custLinFactNeighborY="-7400"/>
      <dgm:spPr/>
    </dgm:pt>
  </dgm:ptLst>
  <dgm:cxnLst>
    <dgm:cxn modelId="{25EB69C1-D5F7-4FF1-B304-4DBB96EA9DD7}" srcId="{6A3D847D-53C9-45AC-B650-A51DAB51C99F}" destId="{ACCB03E2-4B28-4E73-81CD-AC19DA56D0CE}" srcOrd="5" destOrd="0" parTransId="{1E7AF0B3-B0C9-45C2-820D-F8456D1BF8AA}" sibTransId="{CDC6525F-9C6E-4374-B67D-8F7B010E8DEB}"/>
    <dgm:cxn modelId="{E17E9428-5700-4FC7-95E3-21C661A11F59}" type="presOf" srcId="{E6504B12-8D4B-4BBB-A9E1-C3A13A96945C}" destId="{8ECF428F-6442-48BF-BB15-C39352DF6D23}" srcOrd="0" destOrd="0" presId="urn:microsoft.com/office/officeart/2005/8/layout/hProcess3"/>
    <dgm:cxn modelId="{69EA0AAB-1ED5-4165-B1AE-1FBCF62E0928}" srcId="{6A3D847D-53C9-45AC-B650-A51DAB51C99F}" destId="{654C1CEE-96CA-41D9-BAF3-6AC5BC856C8D}" srcOrd="1" destOrd="0" parTransId="{9E2A6A12-D0C6-4D92-B2C0-937B14D4DD6F}" sibTransId="{DE78EF94-92D2-4D87-AC24-10CB5F95B1D8}"/>
    <dgm:cxn modelId="{9FEF4136-034F-40A9-B09E-6E2E796CC53C}" srcId="{6A3D847D-53C9-45AC-B650-A51DAB51C99F}" destId="{E6504B12-8D4B-4BBB-A9E1-C3A13A96945C}" srcOrd="3" destOrd="0" parTransId="{A49A7F74-EA3A-4246-9109-FD4D9842782F}" sibTransId="{5DC4903C-E65D-479F-9CEF-2E4BC132DB7D}"/>
    <dgm:cxn modelId="{A15DE3C0-0506-4E15-975A-51B268402A3B}" type="presOf" srcId="{ACCB03E2-4B28-4E73-81CD-AC19DA56D0CE}" destId="{5D074136-3ED1-4498-9258-44C88DF11055}" srcOrd="0" destOrd="0" presId="urn:microsoft.com/office/officeart/2005/8/layout/hProcess3"/>
    <dgm:cxn modelId="{B3A2272B-885D-497A-9446-2B5CA6F92FFF}" type="presOf" srcId="{654C1CEE-96CA-41D9-BAF3-6AC5BC856C8D}" destId="{31F00885-5F8E-4528-B790-8AFB0DE3BD3E}" srcOrd="0" destOrd="0" presId="urn:microsoft.com/office/officeart/2005/8/layout/hProcess3"/>
    <dgm:cxn modelId="{D2090928-CB9F-40B8-B4B0-AA3764544132}" type="presOf" srcId="{38D0C085-E889-49A7-94C1-25E2D8180F51}" destId="{ABDF697F-A56B-4E1D-80F6-74E8696EE86F}" srcOrd="0" destOrd="0" presId="urn:microsoft.com/office/officeart/2005/8/layout/hProcess3"/>
    <dgm:cxn modelId="{2E25218A-2BF4-4B18-97BE-6C08BC312CFA}" type="presOf" srcId="{92F8AF51-110C-40EE-95FF-DD456680F953}" destId="{5E4D27E0-51D8-4802-9AE5-7A613F81DB61}" srcOrd="0" destOrd="0" presId="urn:microsoft.com/office/officeart/2005/8/layout/hProcess3"/>
    <dgm:cxn modelId="{250A217C-BB27-451A-AD9C-56272F906395}" srcId="{6A3D847D-53C9-45AC-B650-A51DAB51C99F}" destId="{38D0C085-E889-49A7-94C1-25E2D8180F51}" srcOrd="0" destOrd="0" parTransId="{2A1A030C-C22A-4CE3-BD16-5F58AFB54C64}" sibTransId="{5B965170-0267-47EF-990E-8320231B3F91}"/>
    <dgm:cxn modelId="{E44F0CB7-892C-4E77-A771-148A1A8A1BE0}" srcId="{6A3D847D-53C9-45AC-B650-A51DAB51C99F}" destId="{92F8AF51-110C-40EE-95FF-DD456680F953}" srcOrd="2" destOrd="0" parTransId="{38C3CE6B-2585-4076-8EF3-14A0F543E8E7}" sibTransId="{70833A62-A08B-431A-AB4F-1ADF8F3EA683}"/>
    <dgm:cxn modelId="{174A4C24-D159-4327-9431-8A15D7DF1DA3}" type="presOf" srcId="{2105D7F7-08BF-4871-B2BC-B3D614D77DD0}" destId="{B58806F0-278F-46A6-9319-21FE08C6ECCC}" srcOrd="0" destOrd="0" presId="urn:microsoft.com/office/officeart/2005/8/layout/hProcess3"/>
    <dgm:cxn modelId="{34EC1CEB-D128-4D1B-81B4-7D4C3651B2DA}" srcId="{6A3D847D-53C9-45AC-B650-A51DAB51C99F}" destId="{2105D7F7-08BF-4871-B2BC-B3D614D77DD0}" srcOrd="4" destOrd="0" parTransId="{7055B4C0-24DE-4DBA-8BF7-C89E54C5B4B4}" sibTransId="{F3A9837D-546D-43DB-BAC9-4E01150B862A}"/>
    <dgm:cxn modelId="{EFA036AB-59D6-4605-9DAD-6E5E6AB29214}" type="presOf" srcId="{6A3D847D-53C9-45AC-B650-A51DAB51C99F}" destId="{8B0C67BD-375A-4502-8EB5-1DA0669BDE53}" srcOrd="0" destOrd="0" presId="urn:microsoft.com/office/officeart/2005/8/layout/hProcess3"/>
    <dgm:cxn modelId="{24EAAF32-0CEC-4A7F-98F8-99028F23D5BE}" type="presParOf" srcId="{8B0C67BD-375A-4502-8EB5-1DA0669BDE53}" destId="{6653D2A8-E2F6-460F-A80F-1E9388CEA693}" srcOrd="0" destOrd="0" presId="urn:microsoft.com/office/officeart/2005/8/layout/hProcess3"/>
    <dgm:cxn modelId="{AFD1129D-FEBF-4AE7-8D76-59DDAEDE9EE3}" type="presParOf" srcId="{8B0C67BD-375A-4502-8EB5-1DA0669BDE53}" destId="{6A2AF461-B883-4AA3-B72B-6DAD6A865BAF}" srcOrd="1" destOrd="0" presId="urn:microsoft.com/office/officeart/2005/8/layout/hProcess3"/>
    <dgm:cxn modelId="{20F1473F-03BF-44A1-9127-66138E2A8CE8}" type="presParOf" srcId="{6A2AF461-B883-4AA3-B72B-6DAD6A865BAF}" destId="{B735C0CD-7649-4AEC-98D8-1D02887D7A78}" srcOrd="0" destOrd="0" presId="urn:microsoft.com/office/officeart/2005/8/layout/hProcess3"/>
    <dgm:cxn modelId="{71E2608C-8BD0-4DAF-8E58-6E665FC5E9B7}" type="presParOf" srcId="{6A2AF461-B883-4AA3-B72B-6DAD6A865BAF}" destId="{F34266C9-A805-4C8D-AF06-7366CFD2BF26}" srcOrd="1" destOrd="0" presId="urn:microsoft.com/office/officeart/2005/8/layout/hProcess3"/>
    <dgm:cxn modelId="{9A8154CA-18D1-420D-8942-A1B1C890E9AB}" type="presParOf" srcId="{F34266C9-A805-4C8D-AF06-7366CFD2BF26}" destId="{44453506-E42B-4049-9B8A-E5FA6B77668B}" srcOrd="0" destOrd="0" presId="urn:microsoft.com/office/officeart/2005/8/layout/hProcess3"/>
    <dgm:cxn modelId="{28A36AF1-4987-4AC7-9A7F-779CE0F40C19}" type="presParOf" srcId="{F34266C9-A805-4C8D-AF06-7366CFD2BF26}" destId="{ABDF697F-A56B-4E1D-80F6-74E8696EE86F}" srcOrd="1" destOrd="0" presId="urn:microsoft.com/office/officeart/2005/8/layout/hProcess3"/>
    <dgm:cxn modelId="{E990028D-5757-4716-BDC2-65F07E0C8564}" type="presParOf" srcId="{F34266C9-A805-4C8D-AF06-7366CFD2BF26}" destId="{9D76FC94-B0BD-42C6-81C0-217EDAFBF5F8}" srcOrd="2" destOrd="0" presId="urn:microsoft.com/office/officeart/2005/8/layout/hProcess3"/>
    <dgm:cxn modelId="{46C2CA62-4A2F-4380-9548-BD9647089A5A}" type="presParOf" srcId="{F34266C9-A805-4C8D-AF06-7366CFD2BF26}" destId="{3E4687B5-5226-4B9C-A364-F9214ED7C355}" srcOrd="3" destOrd="0" presId="urn:microsoft.com/office/officeart/2005/8/layout/hProcess3"/>
    <dgm:cxn modelId="{70BF1068-CD5E-43CF-A3FB-E30AA185A31D}" type="presParOf" srcId="{6A2AF461-B883-4AA3-B72B-6DAD6A865BAF}" destId="{D5337312-1938-4981-820A-64FF76AEA789}" srcOrd="2" destOrd="0" presId="urn:microsoft.com/office/officeart/2005/8/layout/hProcess3"/>
    <dgm:cxn modelId="{A146E38A-BA40-4C88-8C31-56879E74A32D}" type="presParOf" srcId="{6A2AF461-B883-4AA3-B72B-6DAD6A865BAF}" destId="{4E901D82-6F14-42BC-B7B0-424838FB6893}" srcOrd="3" destOrd="0" presId="urn:microsoft.com/office/officeart/2005/8/layout/hProcess3"/>
    <dgm:cxn modelId="{A92F18BC-4A12-435C-81B8-32324EB5EC32}" type="presParOf" srcId="{4E901D82-6F14-42BC-B7B0-424838FB6893}" destId="{CFE418D8-07F5-41BB-8C44-6BF6701DFB47}" srcOrd="0" destOrd="0" presId="urn:microsoft.com/office/officeart/2005/8/layout/hProcess3"/>
    <dgm:cxn modelId="{0AC32379-33A8-4321-B670-CD09A889A735}" type="presParOf" srcId="{4E901D82-6F14-42BC-B7B0-424838FB6893}" destId="{31F00885-5F8E-4528-B790-8AFB0DE3BD3E}" srcOrd="1" destOrd="0" presId="urn:microsoft.com/office/officeart/2005/8/layout/hProcess3"/>
    <dgm:cxn modelId="{0C555BC4-CF66-4E76-8019-F28F854FECFA}" type="presParOf" srcId="{4E901D82-6F14-42BC-B7B0-424838FB6893}" destId="{5CC5B15C-480A-4498-A695-B6685B4F422C}" srcOrd="2" destOrd="0" presId="urn:microsoft.com/office/officeart/2005/8/layout/hProcess3"/>
    <dgm:cxn modelId="{80D5F47F-75B0-4064-83F5-036BDB1D7164}" type="presParOf" srcId="{4E901D82-6F14-42BC-B7B0-424838FB6893}" destId="{6C4F8E4F-C19F-4C25-BE04-C87DA87946D6}" srcOrd="3" destOrd="0" presId="urn:microsoft.com/office/officeart/2005/8/layout/hProcess3"/>
    <dgm:cxn modelId="{9AC29EDE-4313-412A-BF51-B6E6A3166617}" type="presParOf" srcId="{6A2AF461-B883-4AA3-B72B-6DAD6A865BAF}" destId="{D58BA9BC-CA19-4249-9BE9-034EC4E62071}" srcOrd="4" destOrd="0" presId="urn:microsoft.com/office/officeart/2005/8/layout/hProcess3"/>
    <dgm:cxn modelId="{172A994C-7AA0-4B41-A464-5693AA5474F2}" type="presParOf" srcId="{6A2AF461-B883-4AA3-B72B-6DAD6A865BAF}" destId="{9530083D-E8C6-41A2-A13E-864724FA9BD3}" srcOrd="5" destOrd="0" presId="urn:microsoft.com/office/officeart/2005/8/layout/hProcess3"/>
    <dgm:cxn modelId="{35972415-EF8D-4B9F-9F3F-F3D79D298311}" type="presParOf" srcId="{9530083D-E8C6-41A2-A13E-864724FA9BD3}" destId="{87EB5E09-A86B-4067-A7B5-B5EC70599500}" srcOrd="0" destOrd="0" presId="urn:microsoft.com/office/officeart/2005/8/layout/hProcess3"/>
    <dgm:cxn modelId="{457EE2D1-0258-4846-BAEF-564EA75D186D}" type="presParOf" srcId="{9530083D-E8C6-41A2-A13E-864724FA9BD3}" destId="{5E4D27E0-51D8-4802-9AE5-7A613F81DB61}" srcOrd="1" destOrd="0" presId="urn:microsoft.com/office/officeart/2005/8/layout/hProcess3"/>
    <dgm:cxn modelId="{84CA48B2-5E9E-492B-815E-3C5CF4D684EE}" type="presParOf" srcId="{9530083D-E8C6-41A2-A13E-864724FA9BD3}" destId="{72CF966F-A24A-4B54-A84A-980D531BD282}" srcOrd="2" destOrd="0" presId="urn:microsoft.com/office/officeart/2005/8/layout/hProcess3"/>
    <dgm:cxn modelId="{84AAC55F-EEB8-4E91-BC6E-84E54979DC67}" type="presParOf" srcId="{9530083D-E8C6-41A2-A13E-864724FA9BD3}" destId="{B852931C-9AB1-479F-968F-192960A256DD}" srcOrd="3" destOrd="0" presId="urn:microsoft.com/office/officeart/2005/8/layout/hProcess3"/>
    <dgm:cxn modelId="{1BF83EED-73CF-428A-8440-5A879A8F93BB}" type="presParOf" srcId="{6A2AF461-B883-4AA3-B72B-6DAD6A865BAF}" destId="{E9DA528E-ADE1-4E99-946C-F1F2CDC712E0}" srcOrd="6" destOrd="0" presId="urn:microsoft.com/office/officeart/2005/8/layout/hProcess3"/>
    <dgm:cxn modelId="{F12AFDF6-52B7-49F8-990D-5AEF5C9E91C2}" type="presParOf" srcId="{6A2AF461-B883-4AA3-B72B-6DAD6A865BAF}" destId="{93683E27-DA1B-4AE5-8DB7-B076AA290852}" srcOrd="7" destOrd="0" presId="urn:microsoft.com/office/officeart/2005/8/layout/hProcess3"/>
    <dgm:cxn modelId="{089AF22F-7341-4B39-807F-8B5E5A57AB1A}" type="presParOf" srcId="{93683E27-DA1B-4AE5-8DB7-B076AA290852}" destId="{8D07430F-F579-4D62-B650-E432C3100591}" srcOrd="0" destOrd="0" presId="urn:microsoft.com/office/officeart/2005/8/layout/hProcess3"/>
    <dgm:cxn modelId="{80A5691B-3B46-48FA-9268-4F0BF415CBF6}" type="presParOf" srcId="{93683E27-DA1B-4AE5-8DB7-B076AA290852}" destId="{8ECF428F-6442-48BF-BB15-C39352DF6D23}" srcOrd="1" destOrd="0" presId="urn:microsoft.com/office/officeart/2005/8/layout/hProcess3"/>
    <dgm:cxn modelId="{6A9319A8-5ED6-4B78-9492-7D8700592417}" type="presParOf" srcId="{93683E27-DA1B-4AE5-8DB7-B076AA290852}" destId="{F998AAFA-2866-4C6D-885C-F3E40304115E}" srcOrd="2" destOrd="0" presId="urn:microsoft.com/office/officeart/2005/8/layout/hProcess3"/>
    <dgm:cxn modelId="{853708B3-F568-4848-9B9D-6B0FA31922D8}" type="presParOf" srcId="{93683E27-DA1B-4AE5-8DB7-B076AA290852}" destId="{01B7B793-9867-4781-A81C-CF9539BC855E}" srcOrd="3" destOrd="0" presId="urn:microsoft.com/office/officeart/2005/8/layout/hProcess3"/>
    <dgm:cxn modelId="{4AC6C0C4-1536-432A-AEC5-EE0A1B2B3FAA}" type="presParOf" srcId="{6A2AF461-B883-4AA3-B72B-6DAD6A865BAF}" destId="{A586A58C-A997-4F70-83BB-A278B5AB5F87}" srcOrd="8" destOrd="0" presId="urn:microsoft.com/office/officeart/2005/8/layout/hProcess3"/>
    <dgm:cxn modelId="{125EF254-CF46-4AA0-B3EC-7B41D9908679}" type="presParOf" srcId="{6A2AF461-B883-4AA3-B72B-6DAD6A865BAF}" destId="{EC235111-B897-42AB-8365-DAEEBF8D8F7B}" srcOrd="9" destOrd="0" presId="urn:microsoft.com/office/officeart/2005/8/layout/hProcess3"/>
    <dgm:cxn modelId="{C7968BE3-D2DF-4664-9598-4888B09291A5}" type="presParOf" srcId="{EC235111-B897-42AB-8365-DAEEBF8D8F7B}" destId="{65202F80-B656-49E9-B00E-F48209D45BF4}" srcOrd="0" destOrd="0" presId="urn:microsoft.com/office/officeart/2005/8/layout/hProcess3"/>
    <dgm:cxn modelId="{AC22000E-DADC-4C33-98B2-358785ABE812}" type="presParOf" srcId="{EC235111-B897-42AB-8365-DAEEBF8D8F7B}" destId="{B58806F0-278F-46A6-9319-21FE08C6ECCC}" srcOrd="1" destOrd="0" presId="urn:microsoft.com/office/officeart/2005/8/layout/hProcess3"/>
    <dgm:cxn modelId="{F1F67958-A3D7-4BD5-B259-A10C3B94292D}" type="presParOf" srcId="{EC235111-B897-42AB-8365-DAEEBF8D8F7B}" destId="{8225F962-D5F2-42EF-8814-6D527B50F72A}" srcOrd="2" destOrd="0" presId="urn:microsoft.com/office/officeart/2005/8/layout/hProcess3"/>
    <dgm:cxn modelId="{DF83AB01-5AA4-4A24-ADA1-C3E653850E03}" type="presParOf" srcId="{EC235111-B897-42AB-8365-DAEEBF8D8F7B}" destId="{C16134AF-F75D-43ED-8077-C32EE8EE49CB}" srcOrd="3" destOrd="0" presId="urn:microsoft.com/office/officeart/2005/8/layout/hProcess3"/>
    <dgm:cxn modelId="{C0707267-64F8-4CF2-A6E2-CE1A4DB79141}" type="presParOf" srcId="{6A2AF461-B883-4AA3-B72B-6DAD6A865BAF}" destId="{44DB55AE-5E8F-4093-AC4E-928B7F12029F}" srcOrd="10" destOrd="0" presId="urn:microsoft.com/office/officeart/2005/8/layout/hProcess3"/>
    <dgm:cxn modelId="{5B8F2798-1BCE-403A-A567-4CEF800C2647}" type="presParOf" srcId="{6A2AF461-B883-4AA3-B72B-6DAD6A865BAF}" destId="{2E508CB3-EFFA-4E3A-A9F9-806576DDC0E4}" srcOrd="11" destOrd="0" presId="urn:microsoft.com/office/officeart/2005/8/layout/hProcess3"/>
    <dgm:cxn modelId="{E38C8405-2F8E-41E1-A0D6-ABFFDAEEBC86}" type="presParOf" srcId="{2E508CB3-EFFA-4E3A-A9F9-806576DDC0E4}" destId="{53F8E97D-A42C-4F36-907C-3286E07A44DF}" srcOrd="0" destOrd="0" presId="urn:microsoft.com/office/officeart/2005/8/layout/hProcess3"/>
    <dgm:cxn modelId="{61B44E1C-8A44-4EE3-BCBA-6BE4B96C775F}" type="presParOf" srcId="{2E508CB3-EFFA-4E3A-A9F9-806576DDC0E4}" destId="{5D074136-3ED1-4498-9258-44C88DF11055}" srcOrd="1" destOrd="0" presId="urn:microsoft.com/office/officeart/2005/8/layout/hProcess3"/>
    <dgm:cxn modelId="{55259233-2573-4C60-BE63-0A4A32319213}" type="presParOf" srcId="{2E508CB3-EFFA-4E3A-A9F9-806576DDC0E4}" destId="{CF0D3C45-3D45-45DB-A017-E660C06BC150}" srcOrd="2" destOrd="0" presId="urn:microsoft.com/office/officeart/2005/8/layout/hProcess3"/>
    <dgm:cxn modelId="{8482EE26-0FB0-41D3-9357-55A87C9AFCD5}" type="presParOf" srcId="{2E508CB3-EFFA-4E3A-A9F9-806576DDC0E4}" destId="{F6237D57-FF39-40C9-B1FA-3F12B79DDDCC}" srcOrd="3" destOrd="0" presId="urn:microsoft.com/office/officeart/2005/8/layout/hProcess3"/>
    <dgm:cxn modelId="{47C1D037-2A2D-4583-B392-67A8757EE7F6}" type="presParOf" srcId="{6A2AF461-B883-4AA3-B72B-6DAD6A865BAF}" destId="{467F9F45-B392-4725-8BEA-06B1D9093431}" srcOrd="12" destOrd="0" presId="urn:microsoft.com/office/officeart/2005/8/layout/hProcess3"/>
    <dgm:cxn modelId="{8A96CD0D-1BC0-46A1-8E46-3E1EC176E861}" type="presParOf" srcId="{6A2AF461-B883-4AA3-B72B-6DAD6A865BAF}" destId="{AD06C3E8-3D42-4040-8BD8-A7EDED75A467}" srcOrd="13" destOrd="0" presId="urn:microsoft.com/office/officeart/2005/8/layout/hProcess3"/>
    <dgm:cxn modelId="{6F138D6A-8A5A-4C76-9ECF-D94B1C8C4D6B}" type="presParOf" srcId="{6A2AF461-B883-4AA3-B72B-6DAD6A865BAF}" destId="{65DC88CA-E14B-4501-9857-17426E29753A}" srcOrd="14"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5D0A71D4-06EC-479F-89BF-22A7B1FD1CE8}" type="datetime1">
              <a:rPr lang="it-IT" smtClean="0"/>
              <a:pPr rtl="0"/>
              <a:t>30/09/2021</a:t>
            </a:fld>
            <a:endParaRPr lang="it-IT" dirty="0"/>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0AD62A-9EE1-43E3-A7E5-D268F71DF3EB}" type="slidenum">
              <a:rPr lang="it-IT" smtClean="0"/>
              <a:pPr rtl="0"/>
              <a:t>‹N›</a:t>
            </a:fld>
            <a:endParaRPr lang="it-IT" dirty="0"/>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B3FEC2-19B9-4066-B861-C3B4351065E3}" type="datetime1">
              <a:rPr lang="it-IT" smtClean="0"/>
              <a:pPr/>
              <a:t>30/09/2021</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dirty="0"/>
              <a:t>Modifica gli stili del testo dello schema</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534C2EF-8A97-4DAF-B099-E567883644D6}" type="slidenum">
              <a:rPr lang="it-IT" smtClean="0"/>
              <a:pPr rtl="0"/>
              <a:t>‹N›</a:t>
            </a:fld>
            <a:endParaRPr lang="it-IT" dirty="0"/>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5534C2EF-8A97-4DAF-B099-E567883644D6}" type="slidenum">
              <a:rPr lang="it-IT" smtClean="0"/>
              <a:pPr rtl="0"/>
              <a:t>1</a:t>
            </a:fld>
            <a:endParaRPr lang="it-IT" dirty="0"/>
          </a:p>
        </p:txBody>
      </p:sp>
    </p:spTree>
    <p:extLst>
      <p:ext uri="{BB962C8B-B14F-4D97-AF65-F5344CB8AC3E}">
        <p14:creationId xmlns:p14="http://schemas.microsoft.com/office/powerpoint/2010/main" val="25163389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7" name="Immagin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olo 1"/>
          <p:cNvSpPr>
            <a:spLocks noGrp="1"/>
          </p:cNvSpPr>
          <p:nvPr>
            <p:ph type="ctrTitle"/>
          </p:nvPr>
        </p:nvSpPr>
        <p:spPr>
          <a:xfrm>
            <a:off x="838200" y="533400"/>
            <a:ext cx="8458200" cy="1828800"/>
          </a:xfrm>
        </p:spPr>
        <p:txBody>
          <a:bodyPr rtlCol="0" anchor="b">
            <a:normAutofit/>
          </a:bodyPr>
          <a:lstStyle>
            <a:lvl1pPr algn="l">
              <a:defRPr sz="4400"/>
            </a:lvl1pPr>
          </a:lstStyle>
          <a:p>
            <a:pPr rtl="0"/>
            <a:r>
              <a:rPr lang="it-IT"/>
              <a:t>Fare clic per modificare lo stile del titolo dello schema</a:t>
            </a:r>
            <a:endParaRPr lang="it-IT" dirty="0"/>
          </a:p>
        </p:txBody>
      </p:sp>
      <p:sp>
        <p:nvSpPr>
          <p:cNvPr id="3" name="Sottotitolo 2"/>
          <p:cNvSpPr>
            <a:spLocks noGrp="1"/>
          </p:cNvSpPr>
          <p:nvPr>
            <p:ph type="subTitle" idx="1"/>
          </p:nvPr>
        </p:nvSpPr>
        <p:spPr>
          <a:xfrm>
            <a:off x="838200" y="2438400"/>
            <a:ext cx="7086600" cy="914400"/>
          </a:xfrm>
        </p:spPr>
        <p:txBody>
          <a:bodyPr rtlCol="0">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a:t>Fare clic per modificare lo stile del sottotitolo dello schema</a:t>
            </a:r>
            <a:endParaRPr lang="it-IT"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ue immagini con didascalie">
    <p:spTree>
      <p:nvGrpSpPr>
        <p:cNvPr id="1" name=""/>
        <p:cNvGrpSpPr/>
        <p:nvPr/>
      </p:nvGrpSpPr>
      <p:grpSpPr>
        <a:xfrm>
          <a:off x="0" y="0"/>
          <a:ext cx="0" cy="0"/>
          <a:chOff x="0" y="0"/>
          <a:chExt cx="0" cy="0"/>
        </a:xfrm>
      </p:grpSpPr>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olo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rtl="0"/>
            <a:r>
              <a:rPr lang="it-IT"/>
              <a:t>Fare clic per modificare lo stile del titolo dello schema</a:t>
            </a:r>
            <a:endParaRPr lang="it-IT" dirty="0"/>
          </a:p>
        </p:txBody>
      </p:sp>
      <p:sp>
        <p:nvSpPr>
          <p:cNvPr id="7" name="Figura a mano libera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it-IT" dirty="0"/>
          </a:p>
        </p:txBody>
      </p:sp>
      <p:sp>
        <p:nvSpPr>
          <p:cNvPr id="15" name="Segnaposto immagine 14" descr="Segnaposto vuoto per aggiungere un'immagine. Fare clic sul segnaposto e selezionare l'immagine che si vuole aggiungere"/>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it-IT"/>
              <a:t>Fare clic sull'icona per inserire un'immagine</a:t>
            </a:r>
            <a:endParaRPr lang="it-IT" dirty="0"/>
          </a:p>
        </p:txBody>
      </p:sp>
      <p:sp>
        <p:nvSpPr>
          <p:cNvPr id="17" name="Segnaposto testo 16"/>
          <p:cNvSpPr>
            <a:spLocks noGrp="1"/>
          </p:cNvSpPr>
          <p:nvPr>
            <p:ph type="body" sz="quarter" idx="14"/>
          </p:nvPr>
        </p:nvSpPr>
        <p:spPr>
          <a:xfrm>
            <a:off x="1028581"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it-IT"/>
              <a:t>Fare clic per modificare gli stili del testo dello schema</a:t>
            </a:r>
          </a:p>
        </p:txBody>
      </p:sp>
      <p:sp>
        <p:nvSpPr>
          <p:cNvPr id="18" name="Figura a mano libera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it-IT" dirty="0"/>
          </a:p>
        </p:txBody>
      </p:sp>
      <p:sp>
        <p:nvSpPr>
          <p:cNvPr id="19" name="Segnaposto immagine 18" descr="Segnaposto vuoto per aggiungere un'immagine. Fare clic sul segnaposto e selezionare l'immagine che si vuole aggiungere"/>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it-IT"/>
              <a:t>Fare clic sull'icona per inserire un'immagine</a:t>
            </a:r>
            <a:endParaRPr lang="it-IT" dirty="0"/>
          </a:p>
        </p:txBody>
      </p:sp>
      <p:sp>
        <p:nvSpPr>
          <p:cNvPr id="20" name="Segnaposto testo 16"/>
          <p:cNvSpPr>
            <a:spLocks noGrp="1"/>
          </p:cNvSpPr>
          <p:nvPr>
            <p:ph type="body" sz="quarter" idx="16"/>
          </p:nvPr>
        </p:nvSpPr>
        <p:spPr>
          <a:xfrm>
            <a:off x="5566714"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it-IT"/>
              <a:t>Fare clic per modificare gli stili del testo dello schema</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re immagini con didascalia">
    <p:spTree>
      <p:nvGrpSpPr>
        <p:cNvPr id="1" name=""/>
        <p:cNvGrpSpPr/>
        <p:nvPr/>
      </p:nvGrpSpPr>
      <p:grpSpPr>
        <a:xfrm>
          <a:off x="0" y="0"/>
          <a:ext cx="0" cy="0"/>
          <a:chOff x="0" y="0"/>
          <a:chExt cx="0" cy="0"/>
        </a:xfrm>
      </p:grpSpPr>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olo 1"/>
          <p:cNvSpPr>
            <a:spLocks noGrp="1"/>
          </p:cNvSpPr>
          <p:nvPr>
            <p:ph type="title"/>
          </p:nvPr>
        </p:nvSpPr>
        <p:spPr>
          <a:xfrm>
            <a:off x="1028580" y="5305424"/>
            <a:ext cx="8104083" cy="579921"/>
          </a:xfrm>
        </p:spPr>
        <p:txBody>
          <a:bodyPr rtlCol="0">
            <a:normAutofit/>
          </a:bodyPr>
          <a:lstStyle>
            <a:lvl1pPr>
              <a:defRPr sz="2400">
                <a:solidFill>
                  <a:schemeClr val="accent1"/>
                </a:solidFill>
              </a:defRPr>
            </a:lvl1pPr>
          </a:lstStyle>
          <a:p>
            <a:pPr rtl="0"/>
            <a:r>
              <a:rPr lang="it-IT"/>
              <a:t>Fare clic per modificare lo stile del titolo dello schema</a:t>
            </a:r>
            <a:endParaRPr lang="it-IT" dirty="0"/>
          </a:p>
        </p:txBody>
      </p:sp>
      <p:sp>
        <p:nvSpPr>
          <p:cNvPr id="7" name="Figura a mano libera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it-IT" dirty="0"/>
          </a:p>
        </p:txBody>
      </p:sp>
      <p:sp>
        <p:nvSpPr>
          <p:cNvPr id="15" name="Segnaposto immagine 14" descr="Segnaposto vuoto per aggiungere un'immagine. Fare clic sul segnaposto e selezionare l'immagine che si vuole aggiungere"/>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it-IT"/>
              <a:t>Fare clic sull'icona per inserire un'immagine</a:t>
            </a:r>
            <a:endParaRPr lang="it-IT" dirty="0"/>
          </a:p>
        </p:txBody>
      </p:sp>
      <p:sp>
        <p:nvSpPr>
          <p:cNvPr id="18" name="Figura a mano libera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it-IT" dirty="0"/>
          </a:p>
        </p:txBody>
      </p:sp>
      <p:sp>
        <p:nvSpPr>
          <p:cNvPr id="19" name="Segnaposto immagine 18" descr="Segnaposto vuoto per aggiungere un'immagine. Fare clic sul segnaposto e selezionare l'immagine che si vuole aggiungere"/>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it-IT"/>
              <a:t>Fare clic sull'icona per inserire un'immagine</a:t>
            </a:r>
            <a:endParaRPr lang="it-IT" dirty="0"/>
          </a:p>
        </p:txBody>
      </p:sp>
      <p:sp>
        <p:nvSpPr>
          <p:cNvPr id="12" name="Figura a mano libera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it-IT" dirty="0"/>
          </a:p>
        </p:txBody>
      </p:sp>
      <p:sp>
        <p:nvSpPr>
          <p:cNvPr id="13" name="Segnaposto immagine 12" descr="Segnaposto vuoto per aggiungere un'immagine. Fare clic sul segnaposto e selezionare l'immagine che si vuole aggiungere"/>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it-IT"/>
              <a:t>Fare clic sull'icona per inserire un'immagine</a:t>
            </a:r>
            <a:endParaRPr lang="it-IT" dirty="0"/>
          </a:p>
        </p:txBody>
      </p:sp>
      <p:sp>
        <p:nvSpPr>
          <p:cNvPr id="17" name="Segnaposto testo 16"/>
          <p:cNvSpPr>
            <a:spLocks noGrp="1"/>
          </p:cNvSpPr>
          <p:nvPr>
            <p:ph type="body" sz="quarter" idx="14"/>
          </p:nvPr>
        </p:nvSpPr>
        <p:spPr>
          <a:xfrm>
            <a:off x="1028581" y="5919255"/>
            <a:ext cx="8104082" cy="497420"/>
          </a:xfrm>
        </p:spPr>
        <p:txBody>
          <a:bodyPr rtlCol="0">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it-IT"/>
              <a:t>Fare clic per modificare gli stili del testo dello schema</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inque immagini">
    <p:spTree>
      <p:nvGrpSpPr>
        <p:cNvPr id="1" name=""/>
        <p:cNvGrpSpPr/>
        <p:nvPr/>
      </p:nvGrpSpPr>
      <p:grpSpPr>
        <a:xfrm>
          <a:off x="0" y="0"/>
          <a:ext cx="0" cy="0"/>
          <a:chOff x="0" y="0"/>
          <a:chExt cx="0" cy="0"/>
        </a:xfrm>
      </p:grpSpPr>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olo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rtl="0"/>
            <a:r>
              <a:rPr lang="it-IT"/>
              <a:t>Fare clic per modificare lo stile del titolo dello schema</a:t>
            </a:r>
            <a:endParaRPr lang="it-IT" dirty="0"/>
          </a:p>
        </p:txBody>
      </p:sp>
      <p:sp>
        <p:nvSpPr>
          <p:cNvPr id="8" name="Figura a mano libera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it-IT" dirty="0"/>
          </a:p>
        </p:txBody>
      </p:sp>
      <p:sp>
        <p:nvSpPr>
          <p:cNvPr id="9" name="Segnaposto immagine 8" descr="Segnaposto vuoto per aggiungere un'immagine. Fare clic sul segnaposto e selezionare l'immagine che si vuole aggiungere"/>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it-IT"/>
              <a:t>Fare clic sull'icona per inserire un'immagine</a:t>
            </a:r>
            <a:endParaRPr lang="it-IT" dirty="0"/>
          </a:p>
        </p:txBody>
      </p:sp>
      <p:sp>
        <p:nvSpPr>
          <p:cNvPr id="10" name="Figura a mano libera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it-IT" dirty="0"/>
          </a:p>
        </p:txBody>
      </p:sp>
      <p:sp>
        <p:nvSpPr>
          <p:cNvPr id="11" name="Segnaposto immagine 10" descr="Segnaposto vuoto per aggiungere un'immagine. Fare clic sul segnaposto e selezionare l'immagine che si vuole aggiungere"/>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it-IT"/>
              <a:t>Fare clic sull'icona per inserire un'immagine</a:t>
            </a:r>
            <a:endParaRPr lang="it-IT" dirty="0"/>
          </a:p>
        </p:txBody>
      </p:sp>
      <p:sp>
        <p:nvSpPr>
          <p:cNvPr id="12" name="Figura a mano libera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it-IT" dirty="0"/>
          </a:p>
        </p:txBody>
      </p:sp>
      <p:sp>
        <p:nvSpPr>
          <p:cNvPr id="13" name="Segnaposto immagine 12" descr="Segnaposto vuoto per aggiungere un'immagine. Fare clic sul segnaposto e selezionare l'immagine che si vuole aggiungere"/>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it-IT"/>
              <a:t>Fare clic sull'icona per inserire un'immagine</a:t>
            </a:r>
            <a:endParaRPr lang="it-IT" dirty="0"/>
          </a:p>
        </p:txBody>
      </p:sp>
      <p:sp>
        <p:nvSpPr>
          <p:cNvPr id="14" name="Figura a mano libera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it-IT" dirty="0"/>
          </a:p>
        </p:txBody>
      </p:sp>
      <p:sp>
        <p:nvSpPr>
          <p:cNvPr id="15" name="Segnaposto immagine 14" descr="Segnaposto vuoto per aggiungere un'immagine. Fare clic sul segnaposto e selezionare l'immagine che si vuole aggiungere"/>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it-IT"/>
              <a:t>Fare clic sull'icona per inserire un'immagine</a:t>
            </a:r>
            <a:endParaRPr lang="it-IT" dirty="0"/>
          </a:p>
        </p:txBody>
      </p:sp>
      <p:sp>
        <p:nvSpPr>
          <p:cNvPr id="20" name="Figura a mano libera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it-IT" dirty="0"/>
          </a:p>
        </p:txBody>
      </p:sp>
      <p:sp>
        <p:nvSpPr>
          <p:cNvPr id="21" name="Segnaposto immagine 20" descr="Segnaposto vuoto per aggiungere un'immagine. Fare clic sul segnaposto e selezionare l'immagine che si vuole aggiungere"/>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it-IT"/>
              <a:t>Fare clic sull'icona per inserire un'immagine</a:t>
            </a:r>
            <a:endParaRPr lang="it-IT"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testo verticale 2"/>
          <p:cNvSpPr>
            <a:spLocks noGrp="1"/>
          </p:cNvSpPr>
          <p:nvPr>
            <p:ph type="body" orient="vert" idx="1"/>
          </p:nvPr>
        </p:nvSpPr>
        <p:spPr/>
        <p:txBody>
          <a:bodyPr vert="eaVert"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4" name="Segnaposto data 3"/>
          <p:cNvSpPr>
            <a:spLocks noGrp="1"/>
          </p:cNvSpPr>
          <p:nvPr>
            <p:ph type="dt" sz="half" idx="10"/>
          </p:nvPr>
        </p:nvSpPr>
        <p:spPr/>
        <p:txBody>
          <a:bodyPr rtlCol="0"/>
          <a:lstStyle>
            <a:lvl1pPr>
              <a:defRPr/>
            </a:lvl1pPr>
          </a:lstStyle>
          <a:p>
            <a:endParaRPr lang="it-IT" dirty="0"/>
          </a:p>
        </p:txBody>
      </p:sp>
      <p:sp>
        <p:nvSpPr>
          <p:cNvPr id="6" name="Segnaposto numero diapositiva 5"/>
          <p:cNvSpPr>
            <a:spLocks noGrp="1"/>
          </p:cNvSpPr>
          <p:nvPr>
            <p:ph type="sldNum" sz="quarter" idx="12"/>
          </p:nvPr>
        </p:nvSpPr>
        <p:spPr/>
        <p:txBody>
          <a:bodyPr rtlCol="0"/>
          <a:lstStyle/>
          <a:p>
            <a:pPr rtl="0"/>
            <a:fld id="{289D71E3-7D81-4C24-B9D8-6B108755C64C}" type="slidenum">
              <a:rPr lang="it-IT" smtClean="0"/>
              <a:pPr rtl="0"/>
              <a:t>‹N›</a:t>
            </a:fld>
            <a:endParaRPr lang="it-IT" dirty="0"/>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365125"/>
            <a:ext cx="1828799" cy="4940300"/>
          </a:xfrm>
        </p:spPr>
        <p:txBody>
          <a:bodyPr vert="eaVert" rtlCol="0"/>
          <a:lstStyle/>
          <a:p>
            <a:pPr rtl="0"/>
            <a:r>
              <a:rPr lang="it-IT"/>
              <a:t>Fare clic per modificare lo stile del titolo dello schema</a:t>
            </a:r>
            <a:endParaRPr lang="it-IT" dirty="0"/>
          </a:p>
        </p:txBody>
      </p:sp>
      <p:sp>
        <p:nvSpPr>
          <p:cNvPr id="3" name="Segnaposto testo verticale 2"/>
          <p:cNvSpPr>
            <a:spLocks noGrp="1"/>
          </p:cNvSpPr>
          <p:nvPr>
            <p:ph type="body" orient="vert" idx="1"/>
          </p:nvPr>
        </p:nvSpPr>
        <p:spPr>
          <a:xfrm>
            <a:off x="1524000" y="365125"/>
            <a:ext cx="6858000" cy="4940300"/>
          </a:xfrm>
        </p:spPr>
        <p:txBody>
          <a:bodyPr vert="eaVert"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4" name="Segnaposto data 3"/>
          <p:cNvSpPr>
            <a:spLocks noGrp="1"/>
          </p:cNvSpPr>
          <p:nvPr>
            <p:ph type="dt" sz="half" idx="10"/>
          </p:nvPr>
        </p:nvSpPr>
        <p:spPr/>
        <p:txBody>
          <a:bodyPr rtlCol="0"/>
          <a:lstStyle>
            <a:lvl1pPr>
              <a:defRPr/>
            </a:lvl1pPr>
          </a:lstStyle>
          <a:p>
            <a:endParaRPr lang="it-IT" dirty="0"/>
          </a:p>
        </p:txBody>
      </p:sp>
      <p:sp>
        <p:nvSpPr>
          <p:cNvPr id="6" name="Segnaposto numero diapositiva 5"/>
          <p:cNvSpPr>
            <a:spLocks noGrp="1"/>
          </p:cNvSpPr>
          <p:nvPr>
            <p:ph type="sldNum" sz="quarter" idx="12"/>
          </p:nvPr>
        </p:nvSpPr>
        <p:spPr/>
        <p:txBody>
          <a:bodyPr rtlCol="0"/>
          <a:lstStyle/>
          <a:p>
            <a:pPr rtl="0"/>
            <a:fld id="{289D71E3-7D81-4C24-B9D8-6B108755C64C}" type="slidenum">
              <a:rPr lang="it-IT" smtClean="0"/>
              <a:pPr rtl="0"/>
              <a:t>‹N›</a:t>
            </a:fld>
            <a:endParaRPr lang="it-IT" dirty="0"/>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contenuto 2"/>
          <p:cNvSpPr>
            <a:spLocks noGrp="1"/>
          </p:cNvSpPr>
          <p:nvPr>
            <p:ph idx="1"/>
          </p:nvPr>
        </p:nvSpPr>
        <p:spPr/>
        <p:txBody>
          <a:bodyPr rtlCol="0"/>
          <a:lstStyle>
            <a:lvl1pPr rtl="0">
              <a:defRPr/>
            </a:lvl1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4" name="Segnaposto data 3"/>
          <p:cNvSpPr>
            <a:spLocks noGrp="1"/>
          </p:cNvSpPr>
          <p:nvPr>
            <p:ph type="dt" sz="half" idx="10"/>
          </p:nvPr>
        </p:nvSpPr>
        <p:spPr/>
        <p:txBody>
          <a:bodyPr rtlCol="0"/>
          <a:lstStyle>
            <a:lvl1pPr>
              <a:defRPr/>
            </a:lvl1pPr>
          </a:lstStyle>
          <a:p>
            <a:endParaRPr lang="it-IT" dirty="0"/>
          </a:p>
        </p:txBody>
      </p:sp>
      <p:sp>
        <p:nvSpPr>
          <p:cNvPr id="6" name="Segnaposto numero diapositiva 5"/>
          <p:cNvSpPr>
            <a:spLocks noGrp="1"/>
          </p:cNvSpPr>
          <p:nvPr>
            <p:ph type="sldNum" sz="quarter" idx="12"/>
          </p:nvPr>
        </p:nvSpPr>
        <p:spPr/>
        <p:txBody>
          <a:bodyPr rtlCol="0"/>
          <a:lstStyle/>
          <a:p>
            <a:pPr rtl="0"/>
            <a:fld id="{289D71E3-7D81-4C24-B9D8-6B108755C64C}" type="slidenum">
              <a:rPr lang="it-IT" smtClean="0"/>
              <a:pPr rtl="0"/>
              <a:t>‹N›</a:t>
            </a:fld>
            <a:endParaRPr lang="it-IT" dirty="0"/>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pic>
        <p:nvPicPr>
          <p:cNvPr id="7" name="Immagin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olo 1"/>
          <p:cNvSpPr>
            <a:spLocks noGrp="1"/>
          </p:cNvSpPr>
          <p:nvPr>
            <p:ph type="title"/>
          </p:nvPr>
        </p:nvSpPr>
        <p:spPr>
          <a:xfrm>
            <a:off x="3352800" y="533400"/>
            <a:ext cx="7315200" cy="1828800"/>
          </a:xfrm>
        </p:spPr>
        <p:txBody>
          <a:bodyPr rtlCol="0" anchor="b">
            <a:normAutofit/>
          </a:bodyPr>
          <a:lstStyle>
            <a:lvl1pPr>
              <a:defRPr sz="4400"/>
            </a:lvl1pPr>
          </a:lstStyle>
          <a:p>
            <a:pPr rtl="0"/>
            <a:r>
              <a:rPr lang="it-IT"/>
              <a:t>Fare clic per modificare lo stile del titolo dello schema</a:t>
            </a:r>
            <a:endParaRPr lang="it-IT" dirty="0"/>
          </a:p>
        </p:txBody>
      </p:sp>
      <p:sp>
        <p:nvSpPr>
          <p:cNvPr id="3" name="Segnaposto testo 2"/>
          <p:cNvSpPr>
            <a:spLocks noGrp="1"/>
          </p:cNvSpPr>
          <p:nvPr>
            <p:ph type="body" idx="1"/>
          </p:nvPr>
        </p:nvSpPr>
        <p:spPr>
          <a:xfrm>
            <a:off x="3352800" y="2438400"/>
            <a:ext cx="5486400" cy="914400"/>
          </a:xfrm>
        </p:spPr>
        <p:txBody>
          <a:bodyPr rtlCol="0">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contenuto 2"/>
          <p:cNvSpPr>
            <a:spLocks noGrp="1"/>
          </p:cNvSpPr>
          <p:nvPr>
            <p:ph sz="half" idx="1"/>
          </p:nvPr>
        </p:nvSpPr>
        <p:spPr>
          <a:xfrm>
            <a:off x="1524000" y="1825625"/>
            <a:ext cx="4389120" cy="3474720"/>
          </a:xfrm>
        </p:spPr>
        <p:txBody>
          <a:bodyPr rtlCol="0"/>
          <a:lstStyle>
            <a:lvl1pPr rtl="0">
              <a:defRPr/>
            </a:lvl1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4" name="Segnaposto contenuto 3"/>
          <p:cNvSpPr>
            <a:spLocks noGrp="1"/>
          </p:cNvSpPr>
          <p:nvPr>
            <p:ph sz="half" idx="2"/>
          </p:nvPr>
        </p:nvSpPr>
        <p:spPr>
          <a:xfrm>
            <a:off x="6278880" y="1825625"/>
            <a:ext cx="4389120" cy="3474720"/>
          </a:xfrm>
        </p:spPr>
        <p:txBody>
          <a:bodyPr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6" name="Segnaposto piè di pagina 5"/>
          <p:cNvSpPr>
            <a:spLocks noGrp="1"/>
          </p:cNvSpPr>
          <p:nvPr>
            <p:ph type="ftr" sz="quarter" idx="11"/>
          </p:nvPr>
        </p:nvSpPr>
        <p:spPr/>
        <p:txBody>
          <a:bodyPr rtlCol="0"/>
          <a:lstStyle/>
          <a:p>
            <a:pPr rtl="0"/>
            <a:endParaRPr lang="it-IT" dirty="0"/>
          </a:p>
        </p:txBody>
      </p:sp>
      <p:sp>
        <p:nvSpPr>
          <p:cNvPr id="5" name="Segnaposto data 4"/>
          <p:cNvSpPr>
            <a:spLocks noGrp="1"/>
          </p:cNvSpPr>
          <p:nvPr>
            <p:ph type="dt" sz="half" idx="10"/>
          </p:nvPr>
        </p:nvSpPr>
        <p:spPr/>
        <p:txBody>
          <a:bodyPr rtlCol="0"/>
          <a:lstStyle>
            <a:lvl1pPr>
              <a:defRPr/>
            </a:lvl1pPr>
          </a:lstStyle>
          <a:p>
            <a:endParaRPr lang="it-IT" dirty="0"/>
          </a:p>
        </p:txBody>
      </p:sp>
      <p:sp>
        <p:nvSpPr>
          <p:cNvPr id="7" name="Segnaposto numero diapositiva 6"/>
          <p:cNvSpPr>
            <a:spLocks noGrp="1"/>
          </p:cNvSpPr>
          <p:nvPr>
            <p:ph type="sldNum" sz="quarter" idx="12"/>
          </p:nvPr>
        </p:nvSpPr>
        <p:spPr/>
        <p:txBody>
          <a:bodyPr rtlCol="0"/>
          <a:lstStyle/>
          <a:p>
            <a:pPr rtl="0"/>
            <a:fld id="{289D71E3-7D81-4C24-B9D8-6B108755C64C}" type="slidenum">
              <a:rPr lang="it-IT" smtClean="0"/>
              <a:pPr rtl="0"/>
              <a:t>‹N›</a:t>
            </a:fld>
            <a:endParaRPr lang="it-IT" dirty="0"/>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testo 2"/>
          <p:cNvSpPr>
            <a:spLocks noGrp="1"/>
          </p:cNvSpPr>
          <p:nvPr>
            <p:ph type="body" idx="1"/>
          </p:nvPr>
        </p:nvSpPr>
        <p:spPr>
          <a:xfrm>
            <a:off x="152400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1524000" y="2624666"/>
            <a:ext cx="4389120" cy="2675467"/>
          </a:xfrm>
        </p:spPr>
        <p:txBody>
          <a:bodyPr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5" name="Segnaposto testo 4"/>
          <p:cNvSpPr>
            <a:spLocks noGrp="1"/>
          </p:cNvSpPr>
          <p:nvPr>
            <p:ph type="body" sz="quarter" idx="3"/>
          </p:nvPr>
        </p:nvSpPr>
        <p:spPr>
          <a:xfrm>
            <a:off x="627888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6278880" y="2624666"/>
            <a:ext cx="4389120" cy="2675467"/>
          </a:xfrm>
        </p:spPr>
        <p:txBody>
          <a:bodyPr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8" name="Segnaposto piè di pagina 7"/>
          <p:cNvSpPr>
            <a:spLocks noGrp="1"/>
          </p:cNvSpPr>
          <p:nvPr>
            <p:ph type="ftr" sz="quarter" idx="11"/>
          </p:nvPr>
        </p:nvSpPr>
        <p:spPr/>
        <p:txBody>
          <a:bodyPr rtlCol="0"/>
          <a:lstStyle/>
          <a:p>
            <a:pPr rtl="0"/>
            <a:endParaRPr lang="it-IT" dirty="0"/>
          </a:p>
        </p:txBody>
      </p:sp>
      <p:sp>
        <p:nvSpPr>
          <p:cNvPr id="7" name="Segnaposto data 6"/>
          <p:cNvSpPr>
            <a:spLocks noGrp="1"/>
          </p:cNvSpPr>
          <p:nvPr>
            <p:ph type="dt" sz="half" idx="10"/>
          </p:nvPr>
        </p:nvSpPr>
        <p:spPr/>
        <p:txBody>
          <a:bodyPr rtlCol="0"/>
          <a:lstStyle>
            <a:lvl1pPr>
              <a:defRPr/>
            </a:lvl1pPr>
          </a:lstStyle>
          <a:p>
            <a:endParaRPr lang="it-IT" dirty="0"/>
          </a:p>
        </p:txBody>
      </p:sp>
      <p:sp>
        <p:nvSpPr>
          <p:cNvPr id="9" name="Segnaposto numero diapositiva 8"/>
          <p:cNvSpPr>
            <a:spLocks noGrp="1"/>
          </p:cNvSpPr>
          <p:nvPr>
            <p:ph type="sldNum" sz="quarter" idx="12"/>
          </p:nvPr>
        </p:nvSpPr>
        <p:spPr/>
        <p:txBody>
          <a:bodyPr rtlCol="0"/>
          <a:lstStyle/>
          <a:p>
            <a:pPr rtl="0"/>
            <a:fld id="{289D71E3-7D81-4C24-B9D8-6B108755C64C}" type="slidenum">
              <a:rPr lang="it-IT" smtClean="0"/>
              <a:pPr rtl="0"/>
              <a:t>‹N›</a:t>
            </a:fld>
            <a:endParaRPr lang="it-IT" dirty="0"/>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4" name="Segnaposto piè di pagina 3"/>
          <p:cNvSpPr>
            <a:spLocks noGrp="1"/>
          </p:cNvSpPr>
          <p:nvPr>
            <p:ph type="ftr" sz="quarter" idx="11"/>
          </p:nvPr>
        </p:nvSpPr>
        <p:spPr/>
        <p:txBody>
          <a:bodyPr rtlCol="0"/>
          <a:lstStyle/>
          <a:p>
            <a:pPr rtl="0"/>
            <a:endParaRPr lang="it-IT" dirty="0"/>
          </a:p>
        </p:txBody>
      </p:sp>
      <p:sp>
        <p:nvSpPr>
          <p:cNvPr id="3" name="Segnaposto data 2"/>
          <p:cNvSpPr>
            <a:spLocks noGrp="1"/>
          </p:cNvSpPr>
          <p:nvPr>
            <p:ph type="dt" sz="half" idx="10"/>
          </p:nvPr>
        </p:nvSpPr>
        <p:spPr/>
        <p:txBody>
          <a:bodyPr rtlCol="0"/>
          <a:lstStyle>
            <a:lvl1pPr>
              <a:defRPr/>
            </a:lvl1pPr>
          </a:lstStyle>
          <a:p>
            <a:endParaRPr lang="it-IT" dirty="0"/>
          </a:p>
        </p:txBody>
      </p:sp>
      <p:sp>
        <p:nvSpPr>
          <p:cNvPr id="5" name="Segnaposto numero diapositiva 4"/>
          <p:cNvSpPr>
            <a:spLocks noGrp="1"/>
          </p:cNvSpPr>
          <p:nvPr>
            <p:ph type="sldNum" sz="quarter" idx="12"/>
          </p:nvPr>
        </p:nvSpPr>
        <p:spPr/>
        <p:txBody>
          <a:bodyPr rtlCol="0"/>
          <a:lstStyle/>
          <a:p>
            <a:pPr rtl="0"/>
            <a:fld id="{289D71E3-7D81-4C24-B9D8-6B108755C64C}" type="slidenum">
              <a:rPr lang="it-IT" smtClean="0"/>
              <a:pPr rtl="0"/>
              <a:t>‹N›</a:t>
            </a:fld>
            <a:endParaRPr lang="it-IT" dirty="0"/>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rtlCol="0"/>
          <a:lstStyle/>
          <a:p>
            <a:pPr rtl="0"/>
            <a:endParaRPr lang="it-IT" dirty="0"/>
          </a:p>
        </p:txBody>
      </p:sp>
      <p:sp>
        <p:nvSpPr>
          <p:cNvPr id="2" name="Segnaposto data 1"/>
          <p:cNvSpPr>
            <a:spLocks noGrp="1"/>
          </p:cNvSpPr>
          <p:nvPr>
            <p:ph type="dt" sz="half" idx="10"/>
          </p:nvPr>
        </p:nvSpPr>
        <p:spPr/>
        <p:txBody>
          <a:bodyPr rtlCol="0"/>
          <a:lstStyle>
            <a:lvl1pPr>
              <a:defRPr/>
            </a:lvl1pPr>
          </a:lstStyle>
          <a:p>
            <a:endParaRPr lang="it-IT" dirty="0"/>
          </a:p>
        </p:txBody>
      </p:sp>
      <p:sp>
        <p:nvSpPr>
          <p:cNvPr id="4" name="Segnaposto numero diapositiva 3"/>
          <p:cNvSpPr>
            <a:spLocks noGrp="1"/>
          </p:cNvSpPr>
          <p:nvPr>
            <p:ph type="sldNum" sz="quarter" idx="12"/>
          </p:nvPr>
        </p:nvSpPr>
        <p:spPr/>
        <p:txBody>
          <a:bodyPr rtlCol="0"/>
          <a:lstStyle/>
          <a:p>
            <a:pPr rtl="0"/>
            <a:fld id="{289D71E3-7D81-4C24-B9D8-6B108755C64C}" type="slidenum">
              <a:rPr lang="it-IT" smtClean="0"/>
              <a:pPr rtl="0"/>
              <a:t>‹N›</a:t>
            </a:fld>
            <a:endParaRPr lang="it-IT" dirty="0"/>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chor="b"/>
          <a:lstStyle>
            <a:lvl1pPr>
              <a:defRPr sz="3200"/>
            </a:lvl1pPr>
          </a:lstStyle>
          <a:p>
            <a:pPr rtl="0"/>
            <a:r>
              <a:rPr lang="it-IT"/>
              <a:t>Fare clic per modificare lo stile del titolo dello schema</a:t>
            </a:r>
            <a:endParaRPr lang="it-IT" dirty="0"/>
          </a:p>
        </p:txBody>
      </p:sp>
      <p:sp>
        <p:nvSpPr>
          <p:cNvPr id="3" name="Segnaposto contenuto 2"/>
          <p:cNvSpPr>
            <a:spLocks noGrp="1"/>
          </p:cNvSpPr>
          <p:nvPr>
            <p:ph idx="1"/>
          </p:nvPr>
        </p:nvSpPr>
        <p:spPr>
          <a:xfrm>
            <a:off x="4724400" y="1828800"/>
            <a:ext cx="5943600" cy="3476625"/>
          </a:xfrm>
        </p:spPr>
        <p:txBody>
          <a:bodyPr rtlCol="0">
            <a:normAutofit/>
          </a:bodyPr>
          <a:lstStyle>
            <a:lvl1pPr rtl="0">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
        <p:nvSpPr>
          <p:cNvPr id="4" name="Segnaposto testo 3"/>
          <p:cNvSpPr>
            <a:spLocks noGrp="1"/>
          </p:cNvSpPr>
          <p:nvPr>
            <p:ph type="body" sz="half" idx="2"/>
          </p:nvPr>
        </p:nvSpPr>
        <p:spPr>
          <a:xfrm>
            <a:off x="1523999" y="1828800"/>
            <a:ext cx="2926080" cy="3476625"/>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p:cNvSpPr>
            <a:spLocks noGrp="1"/>
          </p:cNvSpPr>
          <p:nvPr>
            <p:ph type="ftr" sz="quarter" idx="11"/>
          </p:nvPr>
        </p:nvSpPr>
        <p:spPr/>
        <p:txBody>
          <a:bodyPr rtlCol="0"/>
          <a:lstStyle/>
          <a:p>
            <a:pPr rtl="0"/>
            <a:endParaRPr lang="it-IT" dirty="0"/>
          </a:p>
        </p:txBody>
      </p:sp>
      <p:sp>
        <p:nvSpPr>
          <p:cNvPr id="5" name="Segnaposto data 4"/>
          <p:cNvSpPr>
            <a:spLocks noGrp="1"/>
          </p:cNvSpPr>
          <p:nvPr>
            <p:ph type="dt" sz="half" idx="10"/>
          </p:nvPr>
        </p:nvSpPr>
        <p:spPr/>
        <p:txBody>
          <a:bodyPr rtlCol="0"/>
          <a:lstStyle>
            <a:lvl1pPr>
              <a:defRPr/>
            </a:lvl1pPr>
          </a:lstStyle>
          <a:p>
            <a:endParaRPr lang="it-IT" dirty="0"/>
          </a:p>
        </p:txBody>
      </p:sp>
      <p:sp>
        <p:nvSpPr>
          <p:cNvPr id="7" name="Segnaposto numero diapositiva 6"/>
          <p:cNvSpPr>
            <a:spLocks noGrp="1"/>
          </p:cNvSpPr>
          <p:nvPr>
            <p:ph type="sldNum" sz="quarter" idx="12"/>
          </p:nvPr>
        </p:nvSpPr>
        <p:spPr/>
        <p:txBody>
          <a:bodyPr rtlCol="0"/>
          <a:lstStyle/>
          <a:p>
            <a:pPr rtl="0"/>
            <a:fld id="{289D71E3-7D81-4C24-B9D8-6B108755C64C}" type="slidenum">
              <a:rPr lang="it-IT" smtClean="0"/>
              <a:pPr rtl="0"/>
              <a:t>‹N›</a:t>
            </a:fld>
            <a:endParaRPr lang="it-IT" dirty="0"/>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magine con didascalia">
    <p:spTree>
      <p:nvGrpSpPr>
        <p:cNvPr id="1" name=""/>
        <p:cNvGrpSpPr/>
        <p:nvPr/>
      </p:nvGrpSpPr>
      <p:grpSpPr>
        <a:xfrm>
          <a:off x="0" y="0"/>
          <a:ext cx="0" cy="0"/>
          <a:chOff x="0" y="0"/>
          <a:chExt cx="0" cy="0"/>
        </a:xfrm>
      </p:grpSpPr>
      <p:sp>
        <p:nvSpPr>
          <p:cNvPr id="8" name="Figura a mano libera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it-IT" dirty="0"/>
          </a:p>
        </p:txBody>
      </p:sp>
      <p:sp>
        <p:nvSpPr>
          <p:cNvPr id="2" name="Titolo 1"/>
          <p:cNvSpPr>
            <a:spLocks noGrp="1"/>
          </p:cNvSpPr>
          <p:nvPr>
            <p:ph type="title"/>
          </p:nvPr>
        </p:nvSpPr>
        <p:spPr/>
        <p:txBody>
          <a:bodyPr rtlCol="0" anchor="b"/>
          <a:lstStyle>
            <a:lvl1pPr>
              <a:defRPr sz="3200"/>
            </a:lvl1pPr>
          </a:lstStyle>
          <a:p>
            <a:pPr rtl="0"/>
            <a:r>
              <a:rPr lang="it-IT"/>
              <a:t>Fare clic per modificare lo stile del titolo dello schema</a:t>
            </a:r>
            <a:endParaRPr lang="it-IT" dirty="0"/>
          </a:p>
        </p:txBody>
      </p:sp>
      <p:sp>
        <p:nvSpPr>
          <p:cNvPr id="12" name="Segnaposto immagine 11" descr="Segnaposto vuoto per aggiungere un'immagine. Fare clic sul segnaposto e selezionare l'immagine che si vuole aggiungere"/>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rtlCol="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a:t>Fare clic sull'icona per inserire un'immagine</a:t>
            </a:r>
            <a:endParaRPr lang="it-IT" dirty="0"/>
          </a:p>
        </p:txBody>
      </p:sp>
      <p:sp>
        <p:nvSpPr>
          <p:cNvPr id="4" name="Segnaposto testo 3"/>
          <p:cNvSpPr>
            <a:spLocks noGrp="1"/>
          </p:cNvSpPr>
          <p:nvPr>
            <p:ph type="body" sz="half" idx="2"/>
          </p:nvPr>
        </p:nvSpPr>
        <p:spPr>
          <a:xfrm>
            <a:off x="7010400" y="2245995"/>
            <a:ext cx="3657600" cy="219456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p:cNvSpPr>
            <a:spLocks noGrp="1"/>
          </p:cNvSpPr>
          <p:nvPr>
            <p:ph type="ftr" sz="quarter" idx="11"/>
          </p:nvPr>
        </p:nvSpPr>
        <p:spPr/>
        <p:txBody>
          <a:bodyPr rtlCol="0"/>
          <a:lstStyle/>
          <a:p>
            <a:pPr rtl="0"/>
            <a:endParaRPr lang="it-IT" dirty="0"/>
          </a:p>
        </p:txBody>
      </p:sp>
      <p:sp>
        <p:nvSpPr>
          <p:cNvPr id="5" name="Segnaposto data 4"/>
          <p:cNvSpPr>
            <a:spLocks noGrp="1"/>
          </p:cNvSpPr>
          <p:nvPr>
            <p:ph type="dt" sz="half" idx="10"/>
          </p:nvPr>
        </p:nvSpPr>
        <p:spPr/>
        <p:txBody>
          <a:bodyPr rtlCol="0"/>
          <a:lstStyle>
            <a:lvl1pPr>
              <a:defRPr/>
            </a:lvl1pPr>
          </a:lstStyle>
          <a:p>
            <a:endParaRPr lang="it-IT" dirty="0"/>
          </a:p>
        </p:txBody>
      </p:sp>
      <p:sp>
        <p:nvSpPr>
          <p:cNvPr id="7" name="Segnaposto numero diapositiva 6"/>
          <p:cNvSpPr>
            <a:spLocks noGrp="1"/>
          </p:cNvSpPr>
          <p:nvPr>
            <p:ph type="sldNum" sz="quarter" idx="12"/>
          </p:nvPr>
        </p:nvSpPr>
        <p:spPr/>
        <p:txBody>
          <a:bodyPr rtlCol="0"/>
          <a:lstStyle/>
          <a:p>
            <a:pPr rtl="0"/>
            <a:fld id="{289D71E3-7D81-4C24-B9D8-6B108755C64C}" type="slidenum">
              <a:rPr lang="it-IT" smtClean="0"/>
              <a:pPr rtl="0"/>
              <a:t>‹N›</a:t>
            </a:fld>
            <a:endParaRPr lang="it-IT" dirty="0"/>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magin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Segnaposto titolo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pPr rtl="0"/>
            <a:r>
              <a:rPr lang="it-IT" dirty="0"/>
              <a:t>Fare clic per modificare lo stile del titolo</a:t>
            </a:r>
          </a:p>
        </p:txBody>
      </p:sp>
      <p:sp>
        <p:nvSpPr>
          <p:cNvPr id="3" name="Segnaposto testo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it-IT" dirty="0"/>
              <a:t>Modifica gli stili del testo dello schema</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5" name="Segnaposto piè di pagina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pPr rtl="0"/>
            <a:endParaRPr lang="it-IT" dirty="0"/>
          </a:p>
        </p:txBody>
      </p:sp>
      <p:sp>
        <p:nvSpPr>
          <p:cNvPr id="4" name="Segnaposto data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endParaRPr lang="it-IT" dirty="0"/>
          </a:p>
        </p:txBody>
      </p:sp>
      <p:sp>
        <p:nvSpPr>
          <p:cNvPr id="6" name="Segnaposto numero diapositiva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pPr rtl="0"/>
            <a:fld id="{289D71E3-7D81-4C24-B9D8-6B108755C64C}" type="slidenum">
              <a:rPr lang="it-IT" smtClean="0"/>
              <a:pPr rtl="0"/>
              <a:t>‹N›</a:t>
            </a:fld>
            <a:endParaRPr lang="it-IT"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39416" y="1484784"/>
            <a:ext cx="8458200" cy="1828800"/>
          </a:xfrm>
        </p:spPr>
        <p:txBody>
          <a:bodyPr>
            <a:normAutofit fontScale="90000"/>
          </a:bodyPr>
          <a:lstStyle/>
          <a:p>
            <a:pPr algn="ctr"/>
            <a:r>
              <a:rPr lang="it-IT" dirty="0" smtClean="0"/>
              <a:t>PEI</a:t>
            </a:r>
            <a:br>
              <a:rPr lang="it-IT" dirty="0" smtClean="0"/>
            </a:br>
            <a:r>
              <a:rPr lang="it-IT" dirty="0" err="1" smtClean="0"/>
              <a:t>Molteno</a:t>
            </a:r>
            <a:r>
              <a:rPr lang="it-IT" dirty="0" smtClean="0"/>
              <a:t> 30 settembre 2021</a:t>
            </a:r>
            <a:br>
              <a:rPr lang="it-IT" dirty="0" smtClean="0"/>
            </a:br>
            <a:r>
              <a:rPr lang="it-IT" dirty="0" smtClean="0"/>
              <a:t>(seconda parte)</a:t>
            </a:r>
            <a:endParaRPr lang="it-IT" dirty="0"/>
          </a:p>
        </p:txBody>
      </p:sp>
      <p:sp>
        <p:nvSpPr>
          <p:cNvPr id="4" name="Rettangolo 3"/>
          <p:cNvSpPr/>
          <p:nvPr/>
        </p:nvSpPr>
        <p:spPr>
          <a:xfrm>
            <a:off x="0" y="6642556"/>
            <a:ext cx="1636987" cy="215444"/>
          </a:xfrm>
          <a:prstGeom prst="rect">
            <a:avLst/>
          </a:prstGeom>
        </p:spPr>
        <p:txBody>
          <a:bodyPr wrap="none">
            <a:spAutoFit/>
          </a:bodyPr>
          <a:lstStyle/>
          <a:p>
            <a:r>
              <a:rPr lang="it-IT" sz="800" dirty="0" smtClean="0"/>
              <a:t>rita </a:t>
            </a:r>
            <a:r>
              <a:rPr lang="it-IT" sz="800" dirty="0" err="1" smtClean="0"/>
              <a:t>bartolini</a:t>
            </a:r>
            <a:r>
              <a:rPr lang="it-IT" sz="800" dirty="0" smtClean="0"/>
              <a:t>  30 settembre 2021</a:t>
            </a:r>
            <a:endParaRPr lang="it-IT" sz="800" dirty="0"/>
          </a:p>
        </p:txBody>
      </p:sp>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piè di pagina 2"/>
          <p:cNvSpPr txBox="1">
            <a:spLocks/>
          </p:cNvSpPr>
          <p:nvPr/>
        </p:nvSpPr>
        <p:spPr>
          <a:xfrm>
            <a:off x="9993745" y="6492240"/>
            <a:ext cx="2198255" cy="36576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smtClean="0">
                <a:ln>
                  <a:noFill/>
                </a:ln>
                <a:solidFill>
                  <a:schemeClr val="tx1"/>
                </a:solidFill>
                <a:effectLst/>
                <a:uLnTx/>
                <a:uFillTx/>
                <a:latin typeface="+mn-lt"/>
                <a:ea typeface="+mn-ea"/>
                <a:cs typeface="+mn-cs"/>
              </a:rPr>
              <a:t>rita </a:t>
            </a:r>
            <a:r>
              <a:rPr kumimoji="0" lang="it-IT" sz="800" b="0" i="0" u="none" strike="noStrike" kern="1200" cap="none" spc="0" normalizeH="0" baseline="0" noProof="0" dirty="0" err="1" smtClean="0">
                <a:ln>
                  <a:noFill/>
                </a:ln>
                <a:solidFill>
                  <a:schemeClr val="tx1"/>
                </a:solidFill>
                <a:effectLst/>
                <a:uLnTx/>
                <a:uFillTx/>
                <a:latin typeface="+mn-lt"/>
                <a:ea typeface="+mn-ea"/>
                <a:cs typeface="+mn-cs"/>
              </a:rPr>
              <a:t>bartolini</a:t>
            </a:r>
            <a:r>
              <a:rPr kumimoji="0" lang="it-IT" sz="800" b="0" i="0" u="none" strike="noStrike" kern="1200" cap="none" spc="0" normalizeH="0" baseline="0" noProof="0" dirty="0" smtClean="0">
                <a:ln>
                  <a:noFill/>
                </a:ln>
                <a:solidFill>
                  <a:schemeClr val="tx1"/>
                </a:solidFill>
                <a:effectLst/>
                <a:uLnTx/>
                <a:uFillTx/>
                <a:latin typeface="+mn-lt"/>
                <a:ea typeface="+mn-ea"/>
                <a:cs typeface="+mn-cs"/>
              </a:rPr>
              <a:t>  30 settembre 2021</a:t>
            </a:r>
            <a:endParaRPr kumimoji="0" lang="it-IT" sz="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ettangolo arrotondato 7"/>
          <p:cNvSpPr/>
          <p:nvPr/>
        </p:nvSpPr>
        <p:spPr>
          <a:xfrm>
            <a:off x="1199456" y="1484784"/>
            <a:ext cx="4464496" cy="302433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smtClean="0">
                <a:solidFill>
                  <a:schemeClr val="tx1"/>
                </a:solidFill>
              </a:rPr>
              <a:t>IL GLO </a:t>
            </a:r>
            <a:r>
              <a:rPr lang="it-IT" sz="2400" b="1" dirty="0" smtClean="0">
                <a:solidFill>
                  <a:schemeClr val="tx1"/>
                </a:solidFill>
              </a:rPr>
              <a:t>È IL LUOGO DOVE L’ACCOMODAMENTO RAGIONEVOLE TROVA:</a:t>
            </a:r>
            <a:endParaRPr lang="it-IT" sz="2400" b="1" dirty="0">
              <a:solidFill>
                <a:schemeClr val="tx1"/>
              </a:solidFill>
            </a:endParaRPr>
          </a:p>
        </p:txBody>
      </p:sp>
      <p:sp>
        <p:nvSpPr>
          <p:cNvPr id="9" name="Ovale 8"/>
          <p:cNvSpPr/>
          <p:nvPr/>
        </p:nvSpPr>
        <p:spPr>
          <a:xfrm>
            <a:off x="9624392" y="3140968"/>
            <a:ext cx="2448272" cy="18002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1"/>
                </a:solidFill>
              </a:rPr>
              <a:t>COSA RESTA IN VIGORE: </a:t>
            </a:r>
            <a:r>
              <a:rPr lang="it-IT" b="1" dirty="0" err="1" smtClean="0">
                <a:solidFill>
                  <a:schemeClr val="tx1"/>
                </a:solidFill>
              </a:rPr>
              <a:t>D.Lgs.</a:t>
            </a:r>
            <a:r>
              <a:rPr lang="it-IT" b="1" dirty="0" smtClean="0">
                <a:solidFill>
                  <a:schemeClr val="tx1"/>
                </a:solidFill>
              </a:rPr>
              <a:t> 66/2017</a:t>
            </a:r>
            <a:endParaRPr lang="it-IT" b="1" dirty="0">
              <a:solidFill>
                <a:schemeClr val="tx1"/>
              </a:solidFill>
            </a:endParaRPr>
          </a:p>
        </p:txBody>
      </p:sp>
      <p:sp>
        <p:nvSpPr>
          <p:cNvPr id="5" name="Rettangolo arrotondato 4"/>
          <p:cNvSpPr/>
          <p:nvPr/>
        </p:nvSpPr>
        <p:spPr>
          <a:xfrm>
            <a:off x="6600056" y="1196752"/>
            <a:ext cx="2520280" cy="151216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chemeClr val="tx1"/>
                </a:solidFill>
              </a:rPr>
              <a:t>TUTTI I SOGGETTI COINVOLTI E </a:t>
            </a:r>
            <a:r>
              <a:rPr lang="it-IT" sz="1600" b="1" dirty="0" err="1" smtClean="0">
                <a:solidFill>
                  <a:schemeClr val="tx1"/>
                </a:solidFill>
              </a:rPr>
              <a:t>LI</a:t>
            </a:r>
            <a:r>
              <a:rPr lang="it-IT" sz="1600" b="1" dirty="0" smtClean="0">
                <a:solidFill>
                  <a:schemeClr val="tx1"/>
                </a:solidFill>
              </a:rPr>
              <a:t> RENDE ATTIVI TRAMITE LA COLLABORAZIONE</a:t>
            </a:r>
            <a:endParaRPr lang="it-IT" sz="1600" b="1" dirty="0">
              <a:solidFill>
                <a:schemeClr val="tx1"/>
              </a:solidFill>
            </a:endParaRPr>
          </a:p>
        </p:txBody>
      </p:sp>
      <p:sp>
        <p:nvSpPr>
          <p:cNvPr id="6" name="Rettangolo arrotondato 5"/>
          <p:cNvSpPr/>
          <p:nvPr/>
        </p:nvSpPr>
        <p:spPr>
          <a:xfrm>
            <a:off x="6528048" y="3284984"/>
            <a:ext cx="2592288" cy="151216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chemeClr val="tx1"/>
                </a:solidFill>
              </a:rPr>
              <a:t>LA COSTRUZIONE DELLE AZIONI UTILI ALL’INCLUSIONE</a:t>
            </a:r>
            <a:endParaRPr lang="it-IT" sz="1600" b="1" dirty="0">
              <a:solidFill>
                <a:schemeClr val="tx1"/>
              </a:solidFill>
            </a:endParaRPr>
          </a:p>
        </p:txBody>
      </p:sp>
      <p:cxnSp>
        <p:nvCxnSpPr>
          <p:cNvPr id="11" name="Connettore 2 10"/>
          <p:cNvCxnSpPr>
            <a:stCxn id="8" idx="3"/>
            <a:endCxn id="5" idx="1"/>
          </p:cNvCxnSpPr>
          <p:nvPr/>
        </p:nvCxnSpPr>
        <p:spPr>
          <a:xfrm flipV="1">
            <a:off x="5663952" y="1952836"/>
            <a:ext cx="936104" cy="104411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Connettore 2 12"/>
          <p:cNvCxnSpPr>
            <a:stCxn id="8" idx="3"/>
            <a:endCxn id="6" idx="1"/>
          </p:cNvCxnSpPr>
          <p:nvPr/>
        </p:nvCxnSpPr>
        <p:spPr>
          <a:xfrm>
            <a:off x="5663952" y="2996952"/>
            <a:ext cx="864096" cy="104411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gnaposto numero diapositiva 10"/>
          <p:cNvSpPr>
            <a:spLocks noGrp="1"/>
          </p:cNvSpPr>
          <p:nvPr>
            <p:ph type="sldNum" sz="quarter" idx="12"/>
          </p:nvPr>
        </p:nvSpPr>
        <p:spPr/>
        <p:txBody>
          <a:bodyPr/>
          <a:lstStyle/>
          <a:p>
            <a:fld id="{64A83207-2C65-4C8A-BC20-44127AE048E6}" type="slidenum">
              <a:rPr lang="it-IT" smtClean="0"/>
              <a:pPr/>
              <a:t>11</a:t>
            </a:fld>
            <a:endParaRPr lang="it-IT" dirty="0"/>
          </a:p>
        </p:txBody>
      </p:sp>
      <p:graphicFrame>
        <p:nvGraphicFramePr>
          <p:cNvPr id="8" name="Diagramma 7"/>
          <p:cNvGraphicFramePr/>
          <p:nvPr/>
        </p:nvGraphicFramePr>
        <p:xfrm>
          <a:off x="6423755" y="55130"/>
          <a:ext cx="4826005" cy="1960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Diagramma 9"/>
          <p:cNvGraphicFramePr/>
          <p:nvPr/>
        </p:nvGraphicFramePr>
        <p:xfrm>
          <a:off x="0" y="1428736"/>
          <a:ext cx="11928648" cy="47783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2" name="Gruppo 12"/>
          <p:cNvGrpSpPr/>
          <p:nvPr/>
        </p:nvGrpSpPr>
        <p:grpSpPr>
          <a:xfrm>
            <a:off x="983432" y="4005064"/>
            <a:ext cx="1546981" cy="1160236"/>
            <a:chOff x="1212777" y="905697"/>
            <a:chExt cx="1160236" cy="1160236"/>
          </a:xfrm>
          <a:solidFill>
            <a:schemeClr val="bg1">
              <a:lumMod val="65000"/>
            </a:schemeClr>
          </a:solidFill>
          <a:scene3d>
            <a:camera prst="orthographicFront"/>
            <a:lightRig rig="flat" dir="t"/>
          </a:scene3d>
        </p:grpSpPr>
        <p:sp>
          <p:nvSpPr>
            <p:cNvPr id="14" name="Ovale 13"/>
            <p:cNvSpPr/>
            <p:nvPr/>
          </p:nvSpPr>
          <p:spPr>
            <a:xfrm>
              <a:off x="1212777" y="905697"/>
              <a:ext cx="1160236" cy="1160236"/>
            </a:xfrm>
            <a:prstGeom prst="ellipse">
              <a:avLst/>
            </a:prstGeom>
            <a:grpFill/>
            <a:sp3d prstMaterial="plastic">
              <a:bevelT w="120900" h="88900"/>
              <a:bevelB w="88900" h="31750" prst="angle"/>
            </a:sp3d>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sp>
        <p:sp>
          <p:nvSpPr>
            <p:cNvPr id="15" name="Ovale 4"/>
            <p:cNvSpPr/>
            <p:nvPr/>
          </p:nvSpPr>
          <p:spPr>
            <a:xfrm>
              <a:off x="1382690" y="1075610"/>
              <a:ext cx="820410" cy="820410"/>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it-IT" sz="800" b="1" kern="1200" dirty="0" smtClean="0">
                  <a:solidFill>
                    <a:schemeClr val="tx1"/>
                  </a:solidFill>
                </a:rPr>
                <a:t>PERSONE INVITATE</a:t>
              </a:r>
              <a:endParaRPr lang="it-IT" sz="800" b="1" kern="1200" dirty="0">
                <a:solidFill>
                  <a:schemeClr val="tx1"/>
                </a:solidFill>
              </a:endParaRPr>
            </a:p>
          </p:txBody>
        </p:sp>
      </p:grpSp>
      <p:sp>
        <p:nvSpPr>
          <p:cNvPr id="13" name="Rettangolo 12"/>
          <p:cNvSpPr/>
          <p:nvPr/>
        </p:nvSpPr>
        <p:spPr>
          <a:xfrm>
            <a:off x="3143672" y="214290"/>
            <a:ext cx="4608512" cy="7143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2400" b="1" dirty="0" smtClean="0">
                <a:solidFill>
                  <a:schemeClr val="tx1"/>
                </a:solidFill>
              </a:rPr>
              <a:t>DA CHI È COMPOSTO</a:t>
            </a:r>
            <a:endParaRPr lang="it-IT" sz="2400" b="1" dirty="0">
              <a:solidFill>
                <a:schemeClr val="tx1"/>
              </a:solidFill>
            </a:endParaRPr>
          </a:p>
        </p:txBody>
      </p:sp>
      <p:sp>
        <p:nvSpPr>
          <p:cNvPr id="12" name="Segnaposto piè di pagina 2"/>
          <p:cNvSpPr txBox="1">
            <a:spLocks/>
          </p:cNvSpPr>
          <p:nvPr/>
        </p:nvSpPr>
        <p:spPr>
          <a:xfrm>
            <a:off x="1343472" y="6492240"/>
            <a:ext cx="2198255" cy="36576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smtClean="0">
                <a:ln>
                  <a:noFill/>
                </a:ln>
                <a:solidFill>
                  <a:schemeClr val="tx1"/>
                </a:solidFill>
                <a:effectLst/>
                <a:uLnTx/>
                <a:uFillTx/>
                <a:latin typeface="+mn-lt"/>
                <a:ea typeface="+mn-ea"/>
                <a:cs typeface="+mn-cs"/>
              </a:rPr>
              <a:t>rita </a:t>
            </a:r>
            <a:r>
              <a:rPr kumimoji="0" lang="it-IT" sz="800" b="0" i="0" u="none" strike="noStrike" kern="1200" cap="none" spc="0" normalizeH="0" baseline="0" noProof="0" dirty="0" err="1" smtClean="0">
                <a:ln>
                  <a:noFill/>
                </a:ln>
                <a:solidFill>
                  <a:schemeClr val="tx1"/>
                </a:solidFill>
                <a:effectLst/>
                <a:uLnTx/>
                <a:uFillTx/>
                <a:latin typeface="+mn-lt"/>
                <a:ea typeface="+mn-ea"/>
                <a:cs typeface="+mn-cs"/>
              </a:rPr>
              <a:t>bartolini</a:t>
            </a:r>
            <a:r>
              <a:rPr kumimoji="0" lang="it-IT" sz="800" b="0" i="0" u="none" strike="noStrike" kern="1200" cap="none" spc="0" normalizeH="0" baseline="0" noProof="0" dirty="0" smtClean="0">
                <a:ln>
                  <a:noFill/>
                </a:ln>
                <a:solidFill>
                  <a:schemeClr val="tx1"/>
                </a:solidFill>
                <a:effectLst/>
                <a:uLnTx/>
                <a:uFillTx/>
                <a:latin typeface="+mn-lt"/>
                <a:ea typeface="+mn-ea"/>
                <a:cs typeface="+mn-cs"/>
              </a:rPr>
              <a:t>  30 settembre 2021</a:t>
            </a:r>
            <a:endParaRPr kumimoji="0" lang="it-IT" sz="800" b="0" i="0" u="none" strike="noStrike" kern="1200" cap="none" spc="0" normalizeH="0" baseline="0" noProof="0" dirty="0">
              <a:ln>
                <a:noFill/>
              </a:ln>
              <a:solidFill>
                <a:schemeClr val="tx1"/>
              </a:solidFill>
              <a:effectLst/>
              <a:uLnTx/>
              <a:uFillTx/>
              <a:latin typeface="+mn-lt"/>
              <a:ea typeface="+mn-ea"/>
              <a:cs typeface="+mn-cs"/>
            </a:endParaRPr>
          </a:p>
        </p:txBody>
      </p:sp>
      <p:sp>
        <p:nvSpPr>
          <p:cNvPr id="16" name="Ovale 15"/>
          <p:cNvSpPr/>
          <p:nvPr/>
        </p:nvSpPr>
        <p:spPr>
          <a:xfrm>
            <a:off x="263352" y="548680"/>
            <a:ext cx="2448272" cy="18002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1"/>
                </a:solidFill>
              </a:rPr>
              <a:t>COSA RESTA IN VIGORE: </a:t>
            </a:r>
            <a:r>
              <a:rPr lang="it-IT" b="1" dirty="0" err="1" smtClean="0">
                <a:solidFill>
                  <a:schemeClr val="tx1"/>
                </a:solidFill>
              </a:rPr>
              <a:t>D.Lgs.</a:t>
            </a:r>
            <a:r>
              <a:rPr lang="it-IT" b="1" dirty="0" smtClean="0">
                <a:solidFill>
                  <a:schemeClr val="tx1"/>
                </a:solidFill>
              </a:rPr>
              <a:t> 66/2017</a:t>
            </a:r>
            <a:endParaRPr lang="it-IT" b="1"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rot="16200000">
            <a:off x="9053617" y="2935804"/>
            <a:ext cx="4864280" cy="533480"/>
          </a:xfrm>
          <a:prstGeom prst="rect">
            <a:avLst/>
          </a:prstGeom>
        </p:spPr>
        <p:txBody>
          <a:bodyPr vert="wordArtVert" wrap="square">
            <a:spAutoFit/>
          </a:bodyPr>
          <a:lstStyle/>
          <a:p>
            <a:pPr algn="ctr"/>
            <a:r>
              <a:rPr lang="it-IT" sz="2000" b="1" dirty="0" smtClean="0">
                <a:latin typeface="Arial Nova" pitchFamily="34" charset="0"/>
              </a:rPr>
              <a:t>INCONTRI DEL GLO</a:t>
            </a:r>
            <a:endParaRPr lang="it-IT" sz="2000" b="1" dirty="0">
              <a:latin typeface="Arial Nova" pitchFamily="34" charset="0"/>
            </a:endParaRPr>
          </a:p>
        </p:txBody>
      </p:sp>
      <p:sp>
        <p:nvSpPr>
          <p:cNvPr id="12" name="Segnaposto testo 11"/>
          <p:cNvSpPr>
            <a:spLocks noGrp="1"/>
          </p:cNvSpPr>
          <p:nvPr>
            <p:ph type="body" idx="1"/>
          </p:nvPr>
        </p:nvSpPr>
        <p:spPr/>
        <p:txBody>
          <a:bodyPr/>
          <a:lstStyle/>
          <a:p>
            <a:endParaRPr lang="it-IT"/>
          </a:p>
        </p:txBody>
      </p:sp>
      <p:sp>
        <p:nvSpPr>
          <p:cNvPr id="11" name="Segnaposto numero diapositiva 10"/>
          <p:cNvSpPr>
            <a:spLocks noGrp="1"/>
          </p:cNvSpPr>
          <p:nvPr>
            <p:ph type="sldNum" sz="quarter" idx="4294967295"/>
          </p:nvPr>
        </p:nvSpPr>
        <p:spPr>
          <a:xfrm>
            <a:off x="11353800" y="6416675"/>
            <a:ext cx="838200" cy="365125"/>
          </a:xfrm>
        </p:spPr>
        <p:txBody>
          <a:bodyPr/>
          <a:lstStyle/>
          <a:p>
            <a:fld id="{64A83207-2C65-4C8A-BC20-44127AE048E6}" type="slidenum">
              <a:rPr lang="it-IT" smtClean="0"/>
              <a:pPr/>
              <a:t>12</a:t>
            </a:fld>
            <a:endParaRPr lang="it-IT" dirty="0"/>
          </a:p>
        </p:txBody>
      </p:sp>
      <p:graphicFrame>
        <p:nvGraphicFramePr>
          <p:cNvPr id="8" name="Diagramma 7"/>
          <p:cNvGraphicFramePr/>
          <p:nvPr/>
        </p:nvGraphicFramePr>
        <p:xfrm>
          <a:off x="857213" y="714356"/>
          <a:ext cx="9239315" cy="4857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egnaposto piè di pagina 2"/>
          <p:cNvSpPr txBox="1">
            <a:spLocks/>
          </p:cNvSpPr>
          <p:nvPr/>
        </p:nvSpPr>
        <p:spPr>
          <a:xfrm>
            <a:off x="1343472" y="6492240"/>
            <a:ext cx="2198255" cy="36576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smtClean="0">
                <a:ln>
                  <a:noFill/>
                </a:ln>
                <a:solidFill>
                  <a:schemeClr val="tx1"/>
                </a:solidFill>
                <a:effectLst/>
                <a:uLnTx/>
                <a:uFillTx/>
                <a:latin typeface="+mn-lt"/>
                <a:ea typeface="+mn-ea"/>
                <a:cs typeface="+mn-cs"/>
              </a:rPr>
              <a:t>rita </a:t>
            </a:r>
            <a:r>
              <a:rPr kumimoji="0" lang="it-IT" sz="800" b="0" i="0" u="none" strike="noStrike" kern="1200" cap="none" spc="0" normalizeH="0" baseline="0" noProof="0" dirty="0" err="1" smtClean="0">
                <a:ln>
                  <a:noFill/>
                </a:ln>
                <a:solidFill>
                  <a:schemeClr val="tx1"/>
                </a:solidFill>
                <a:effectLst/>
                <a:uLnTx/>
                <a:uFillTx/>
                <a:latin typeface="+mn-lt"/>
                <a:ea typeface="+mn-ea"/>
                <a:cs typeface="+mn-cs"/>
              </a:rPr>
              <a:t>bartolini</a:t>
            </a:r>
            <a:r>
              <a:rPr kumimoji="0" lang="it-IT" sz="800" b="0" i="0" u="none" strike="noStrike" kern="1200" cap="none" spc="0" normalizeH="0" baseline="0" noProof="0" dirty="0" smtClean="0">
                <a:ln>
                  <a:noFill/>
                </a:ln>
                <a:solidFill>
                  <a:schemeClr val="tx1"/>
                </a:solidFill>
                <a:effectLst/>
                <a:uLnTx/>
                <a:uFillTx/>
                <a:latin typeface="+mn-lt"/>
                <a:ea typeface="+mn-ea"/>
                <a:cs typeface="+mn-cs"/>
              </a:rPr>
              <a:t>  30 settembre 2021</a:t>
            </a:r>
            <a:endParaRPr kumimoji="0" lang="it-IT" sz="8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Rettangolo 12"/>
          <p:cNvSpPr/>
          <p:nvPr/>
        </p:nvSpPr>
        <p:spPr>
          <a:xfrm>
            <a:off x="7464152" y="0"/>
            <a:ext cx="4608512" cy="714380"/>
          </a:xfrm>
          <a:prstGeom prst="rect">
            <a:avLst/>
          </a:prstGeom>
          <a:solidFill>
            <a:schemeClr val="accent1">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2400" b="1" dirty="0" smtClean="0">
                <a:solidFill>
                  <a:schemeClr val="tx1"/>
                </a:solidFill>
              </a:rPr>
              <a:t>COME SI MUOVE</a:t>
            </a:r>
            <a:endParaRPr lang="it-IT" sz="2400" b="1"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38200" y="533400"/>
            <a:ext cx="8458200" cy="519336"/>
          </a:xfrm>
        </p:spPr>
        <p:txBody>
          <a:bodyPr>
            <a:normAutofit fontScale="90000"/>
          </a:bodyPr>
          <a:lstStyle/>
          <a:p>
            <a:pPr algn="ctr"/>
            <a:r>
              <a:rPr lang="it-IT" b="1" dirty="0" smtClean="0"/>
              <a:t>ESEMPIO ANNO SCOLASTICO</a:t>
            </a:r>
            <a:endParaRPr lang="it-IT" b="1" dirty="0"/>
          </a:p>
        </p:txBody>
      </p:sp>
      <p:sp>
        <p:nvSpPr>
          <p:cNvPr id="4" name="Segnaposto numero diapositiva 3"/>
          <p:cNvSpPr>
            <a:spLocks noGrp="1"/>
          </p:cNvSpPr>
          <p:nvPr>
            <p:ph type="sldNum" sz="quarter" idx="4294967295"/>
          </p:nvPr>
        </p:nvSpPr>
        <p:spPr>
          <a:xfrm>
            <a:off x="11353800" y="6416675"/>
            <a:ext cx="838200" cy="365125"/>
          </a:xfrm>
        </p:spPr>
        <p:txBody>
          <a:bodyPr/>
          <a:lstStyle/>
          <a:p>
            <a:fld id="{50E35605-95B9-40A8-8F23-68CD36A632E0}" type="slidenum">
              <a:rPr lang="it-IT" smtClean="0"/>
              <a:pPr/>
              <a:t>13</a:t>
            </a:fld>
            <a:endParaRPr lang="it-IT"/>
          </a:p>
        </p:txBody>
      </p:sp>
      <p:sp>
        <p:nvSpPr>
          <p:cNvPr id="5" name="CasellaDiTesto 4"/>
          <p:cNvSpPr txBox="1"/>
          <p:nvPr/>
        </p:nvSpPr>
        <p:spPr>
          <a:xfrm>
            <a:off x="0" y="1412776"/>
            <a:ext cx="12001541" cy="3139321"/>
          </a:xfrm>
          <a:prstGeom prst="rect">
            <a:avLst/>
          </a:prstGeom>
          <a:noFill/>
        </p:spPr>
        <p:txBody>
          <a:bodyPr wrap="square" rtlCol="0">
            <a:spAutoFit/>
          </a:bodyPr>
          <a:lstStyle/>
          <a:p>
            <a:pPr marL="342900" indent="-342900">
              <a:buFont typeface="+mj-lt"/>
              <a:buAutoNum type="alphaUcPeriod"/>
            </a:pPr>
            <a:r>
              <a:rPr lang="it-IT" sz="2000" dirty="0" smtClean="0"/>
              <a:t>VERSIONE PROVVISORIA GIUGNO (</a:t>
            </a:r>
            <a:r>
              <a:rPr lang="it-IT" sz="2000" b="1" u="sng" dirty="0" smtClean="0"/>
              <a:t>nuova certificazione!</a:t>
            </a:r>
            <a:r>
              <a:rPr lang="it-IT" sz="2000" dirty="0" smtClean="0"/>
              <a:t>)</a:t>
            </a:r>
          </a:p>
          <a:p>
            <a:pPr marL="342900" indent="-342900"/>
            <a:endParaRPr lang="it-IT" sz="2000" dirty="0" smtClean="0"/>
          </a:p>
          <a:p>
            <a:pPr marL="342900" indent="-342900"/>
            <a:r>
              <a:rPr lang="it-IT" sz="2000" dirty="0" smtClean="0"/>
              <a:t>B. VERSIONE DEFINITIVA 31 OTTOBRE, QUI INCONTRO GLO PER APPROVAZIONE</a:t>
            </a:r>
          </a:p>
          <a:p>
            <a:pPr marL="342900" indent="-342900"/>
            <a:endParaRPr lang="it-IT" sz="2000" dirty="0" smtClean="0"/>
          </a:p>
          <a:p>
            <a:pPr marL="342900" indent="-342900"/>
            <a:r>
              <a:rPr lang="it-IT" sz="2000" dirty="0" smtClean="0"/>
              <a:t>C. INCONTRI INTERMEDI PER ACCERTARE IL RAGGIUNGIMENTO OBIETTIVI E APPORTARE EVENTUALI MODIFICHE O INTEGRAZIONI</a:t>
            </a:r>
          </a:p>
          <a:p>
            <a:pPr marL="342900" indent="-342900"/>
            <a:endParaRPr lang="it-IT" sz="2000" dirty="0" smtClean="0"/>
          </a:p>
          <a:p>
            <a:pPr marL="342900" indent="-342900"/>
            <a:r>
              <a:rPr lang="it-IT" sz="2000" dirty="0" smtClean="0"/>
              <a:t>D. INCONTRO FINALE ENTRO 30 GIUGNO, VERIFICA FINALE PER PROPOSTE-RISORSE ANNO SCOLASTICO SUCCESSIVO RACCORDI</a:t>
            </a:r>
          </a:p>
          <a:p>
            <a:pPr marL="342900" indent="-342900">
              <a:buFont typeface="+mj-lt"/>
              <a:buAutoNum type="alphaUcPeriod"/>
            </a:pPr>
            <a:endParaRPr lang="it-IT" dirty="0"/>
          </a:p>
        </p:txBody>
      </p:sp>
      <p:sp>
        <p:nvSpPr>
          <p:cNvPr id="7" name="Segnaposto piè di pagina 2"/>
          <p:cNvSpPr txBox="1">
            <a:spLocks/>
          </p:cNvSpPr>
          <p:nvPr/>
        </p:nvSpPr>
        <p:spPr>
          <a:xfrm>
            <a:off x="1343472" y="6492240"/>
            <a:ext cx="2198255" cy="36576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smtClean="0">
                <a:ln>
                  <a:noFill/>
                </a:ln>
                <a:solidFill>
                  <a:schemeClr val="tx1"/>
                </a:solidFill>
                <a:effectLst/>
                <a:uLnTx/>
                <a:uFillTx/>
                <a:latin typeface="+mn-lt"/>
                <a:ea typeface="+mn-ea"/>
                <a:cs typeface="+mn-cs"/>
              </a:rPr>
              <a:t>rita </a:t>
            </a:r>
            <a:r>
              <a:rPr kumimoji="0" lang="it-IT" sz="800" b="0" i="0" u="none" strike="noStrike" kern="1200" cap="none" spc="0" normalizeH="0" baseline="0" noProof="0" dirty="0" err="1" smtClean="0">
                <a:ln>
                  <a:noFill/>
                </a:ln>
                <a:solidFill>
                  <a:schemeClr val="tx1"/>
                </a:solidFill>
                <a:effectLst/>
                <a:uLnTx/>
                <a:uFillTx/>
                <a:latin typeface="+mn-lt"/>
                <a:ea typeface="+mn-ea"/>
                <a:cs typeface="+mn-cs"/>
              </a:rPr>
              <a:t>bartolini</a:t>
            </a:r>
            <a:r>
              <a:rPr kumimoji="0" lang="it-IT" sz="800" b="0" i="0" u="none" strike="noStrike" kern="1200" cap="none" spc="0" normalizeH="0" baseline="0" noProof="0" dirty="0" smtClean="0">
                <a:ln>
                  <a:noFill/>
                </a:ln>
                <a:solidFill>
                  <a:schemeClr val="tx1"/>
                </a:solidFill>
                <a:effectLst/>
                <a:uLnTx/>
                <a:uFillTx/>
                <a:latin typeface="+mn-lt"/>
                <a:ea typeface="+mn-ea"/>
                <a:cs typeface="+mn-cs"/>
              </a:rPr>
              <a:t>  30 settembre 2021</a:t>
            </a:r>
            <a:endParaRPr kumimoji="0" lang="it-IT" sz="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839416" y="1556792"/>
            <a:ext cx="5040560" cy="3139321"/>
          </a:xfrm>
          <a:prstGeom prst="rect">
            <a:avLst/>
          </a:prstGeom>
        </p:spPr>
        <p:txBody>
          <a:bodyPr wrap="square">
            <a:spAutoFit/>
          </a:bodyPr>
          <a:lstStyle/>
          <a:p>
            <a:pPr algn="ctr"/>
            <a:r>
              <a:rPr lang="it-IT" dirty="0" smtClean="0"/>
              <a:t>La Convenzione ONU</a:t>
            </a:r>
          </a:p>
          <a:p>
            <a:pPr algn="ctr"/>
            <a:r>
              <a:rPr lang="it-IT" dirty="0" smtClean="0"/>
              <a:t> </a:t>
            </a:r>
            <a:r>
              <a:rPr lang="it-IT" sz="800" dirty="0" smtClean="0"/>
              <a:t>(</a:t>
            </a:r>
            <a:r>
              <a:rPr lang="it-IT" sz="800" i="1" dirty="0" smtClean="0"/>
              <a:t>Convenzione delle Nazioni Unite sui Diritti delle persone con disabilità</a:t>
            </a:r>
            <a:r>
              <a:rPr lang="it-IT" sz="800" dirty="0" smtClean="0"/>
              <a:t> (2007)</a:t>
            </a:r>
            <a:r>
              <a:rPr lang="it-IT" dirty="0" smtClean="0"/>
              <a:t> </a:t>
            </a:r>
          </a:p>
          <a:p>
            <a:pPr algn="ctr"/>
            <a:r>
              <a:rPr lang="it-IT" dirty="0" smtClean="0"/>
              <a:t>considera quale </a:t>
            </a:r>
            <a:r>
              <a:rPr lang="it-IT" b="1" dirty="0" smtClean="0">
                <a:solidFill>
                  <a:srgbClr val="C00000"/>
                </a:solidFill>
              </a:rPr>
              <a:t>ACCOMODAMENTO RAGIONEVOLE </a:t>
            </a:r>
            <a:r>
              <a:rPr lang="it-IT" dirty="0" smtClean="0"/>
              <a:t>“</a:t>
            </a:r>
            <a:r>
              <a:rPr lang="it-IT" b="1" dirty="0" smtClean="0"/>
              <a:t>le modifiche e gli adattamenti necessari ed appropriati che non impongano un carico sproporzionato o eccessivo</a:t>
            </a:r>
            <a:r>
              <a:rPr lang="it-IT" dirty="0" smtClean="0"/>
              <a:t>, ove ve ne sia necessità in casi particolari, per assicurare alle persone con disabilità il godimento e l’esercizio, su base di eguaglianza con gli altri, di tutti i diritti umani e delle libertà fondamentali” (art.2). </a:t>
            </a:r>
            <a:endParaRPr lang="it-IT" dirty="0"/>
          </a:p>
        </p:txBody>
      </p:sp>
      <p:sp>
        <p:nvSpPr>
          <p:cNvPr id="9" name="Rettangolo 8"/>
          <p:cNvSpPr/>
          <p:nvPr/>
        </p:nvSpPr>
        <p:spPr>
          <a:xfrm>
            <a:off x="6528049" y="1628800"/>
            <a:ext cx="2592288" cy="646331"/>
          </a:xfrm>
          <a:prstGeom prst="rect">
            <a:avLst/>
          </a:prstGeom>
        </p:spPr>
        <p:txBody>
          <a:bodyPr wrap="square">
            <a:spAutoFit/>
          </a:bodyPr>
          <a:lstStyle/>
          <a:p>
            <a:pPr algn="ctr"/>
            <a:r>
              <a:rPr lang="it-IT" b="1" dirty="0" smtClean="0"/>
              <a:t>adattamenti necessari ed appropriati</a:t>
            </a:r>
            <a:endParaRPr lang="it-IT" dirty="0"/>
          </a:p>
        </p:txBody>
      </p:sp>
      <p:sp>
        <p:nvSpPr>
          <p:cNvPr id="10" name="Rettangolo 9"/>
          <p:cNvSpPr/>
          <p:nvPr/>
        </p:nvSpPr>
        <p:spPr>
          <a:xfrm>
            <a:off x="6600057" y="3861048"/>
            <a:ext cx="2448272" cy="369332"/>
          </a:xfrm>
          <a:prstGeom prst="rect">
            <a:avLst/>
          </a:prstGeom>
        </p:spPr>
        <p:txBody>
          <a:bodyPr wrap="square">
            <a:spAutoFit/>
          </a:bodyPr>
          <a:lstStyle/>
          <a:p>
            <a:r>
              <a:rPr lang="it-IT" b="1" dirty="0" smtClean="0"/>
              <a:t>barriere - facilitatori</a:t>
            </a:r>
            <a:endParaRPr lang="it-IT" dirty="0"/>
          </a:p>
        </p:txBody>
      </p:sp>
      <p:sp>
        <p:nvSpPr>
          <p:cNvPr id="11" name="Segnaposto piè di pagina 2"/>
          <p:cNvSpPr txBox="1">
            <a:spLocks/>
          </p:cNvSpPr>
          <p:nvPr/>
        </p:nvSpPr>
        <p:spPr>
          <a:xfrm>
            <a:off x="1343472" y="6492240"/>
            <a:ext cx="2198255" cy="36576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smtClean="0">
                <a:ln>
                  <a:noFill/>
                </a:ln>
                <a:solidFill>
                  <a:schemeClr val="tx1"/>
                </a:solidFill>
                <a:effectLst/>
                <a:uLnTx/>
                <a:uFillTx/>
                <a:latin typeface="+mn-lt"/>
                <a:ea typeface="+mn-ea"/>
                <a:cs typeface="+mn-cs"/>
              </a:rPr>
              <a:t>rita </a:t>
            </a:r>
            <a:r>
              <a:rPr kumimoji="0" lang="it-IT" sz="800" b="0" i="0" u="none" strike="noStrike" kern="1200" cap="none" spc="0" normalizeH="0" baseline="0" noProof="0" dirty="0" err="1" smtClean="0">
                <a:ln>
                  <a:noFill/>
                </a:ln>
                <a:solidFill>
                  <a:schemeClr val="tx1"/>
                </a:solidFill>
                <a:effectLst/>
                <a:uLnTx/>
                <a:uFillTx/>
                <a:latin typeface="+mn-lt"/>
                <a:ea typeface="+mn-ea"/>
                <a:cs typeface="+mn-cs"/>
              </a:rPr>
              <a:t>bartolini</a:t>
            </a:r>
            <a:r>
              <a:rPr kumimoji="0" lang="it-IT" sz="800" b="0" i="0" u="none" strike="noStrike" kern="1200" cap="none" spc="0" normalizeH="0" baseline="0" noProof="0" dirty="0" smtClean="0">
                <a:ln>
                  <a:noFill/>
                </a:ln>
                <a:solidFill>
                  <a:schemeClr val="tx1"/>
                </a:solidFill>
                <a:effectLst/>
                <a:uLnTx/>
                <a:uFillTx/>
                <a:latin typeface="+mn-lt"/>
                <a:ea typeface="+mn-ea"/>
                <a:cs typeface="+mn-cs"/>
              </a:rPr>
              <a:t>  30 settembre 2021</a:t>
            </a:r>
            <a:endParaRPr kumimoji="0" lang="it-IT" sz="8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13" name="Connettore 2 12"/>
          <p:cNvCxnSpPr/>
          <p:nvPr/>
        </p:nvCxnSpPr>
        <p:spPr>
          <a:xfrm>
            <a:off x="7752184" y="2852936"/>
            <a:ext cx="0" cy="93610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5" name="Ovale 14"/>
          <p:cNvSpPr/>
          <p:nvPr/>
        </p:nvSpPr>
        <p:spPr>
          <a:xfrm>
            <a:off x="9552384" y="2996952"/>
            <a:ext cx="2520280" cy="2016224"/>
          </a:xfrm>
          <a:prstGeom prst="ellipse">
            <a:avLst/>
          </a:prstGeom>
          <a:solidFill>
            <a:schemeClr val="accent5">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1"/>
                </a:solidFill>
              </a:rPr>
              <a:t>TEORIA DEL CARICO COGNITIVO</a:t>
            </a:r>
          </a:p>
          <a:p>
            <a:pPr algn="ctr"/>
            <a:r>
              <a:rPr lang="it-IT" b="1" dirty="0" smtClean="0">
                <a:solidFill>
                  <a:schemeClr val="tx1"/>
                </a:solidFill>
              </a:rPr>
              <a:t>(CLT - John </a:t>
            </a:r>
            <a:r>
              <a:rPr lang="it-IT" b="1" dirty="0" err="1" smtClean="0">
                <a:solidFill>
                  <a:schemeClr val="tx1"/>
                </a:solidFill>
              </a:rPr>
              <a:t>Sweller</a:t>
            </a:r>
            <a:r>
              <a:rPr lang="it-IT" b="1" dirty="0" smtClean="0">
                <a:solidFill>
                  <a:schemeClr val="tx1"/>
                </a:solidFill>
              </a:rPr>
              <a:t>)</a:t>
            </a:r>
            <a:endParaRPr lang="it-IT" b="1" dirty="0">
              <a:solidFill>
                <a:schemeClr val="tx1"/>
              </a:solidFill>
            </a:endParaRPr>
          </a:p>
        </p:txBody>
      </p:sp>
      <p:cxnSp>
        <p:nvCxnSpPr>
          <p:cNvPr id="16" name="Connettore 2 15"/>
          <p:cNvCxnSpPr>
            <a:endCxn id="15" idx="1"/>
          </p:cNvCxnSpPr>
          <p:nvPr/>
        </p:nvCxnSpPr>
        <p:spPr>
          <a:xfrm>
            <a:off x="9120336" y="2780928"/>
            <a:ext cx="801135" cy="511293"/>
          </a:xfrm>
          <a:prstGeom prst="straightConnector1">
            <a:avLst/>
          </a:prstGeom>
          <a:ln w="571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2" name="Ovale 11"/>
          <p:cNvSpPr/>
          <p:nvPr/>
        </p:nvSpPr>
        <p:spPr>
          <a:xfrm>
            <a:off x="4511824" y="5229200"/>
            <a:ext cx="2448272" cy="1224136"/>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1"/>
                </a:solidFill>
              </a:rPr>
              <a:t>COSA RESTA IN VIGORE</a:t>
            </a:r>
            <a:endParaRPr lang="it-IT" b="1" dirty="0">
              <a:solidFill>
                <a:schemeClr val="tx1"/>
              </a:solidFill>
            </a:endParaRPr>
          </a:p>
        </p:txBody>
      </p:sp>
      <p:cxnSp>
        <p:nvCxnSpPr>
          <p:cNvPr id="17" name="Connettore 2 16"/>
          <p:cNvCxnSpPr>
            <a:stCxn id="7" idx="3"/>
          </p:cNvCxnSpPr>
          <p:nvPr/>
        </p:nvCxnSpPr>
        <p:spPr>
          <a:xfrm flipV="1">
            <a:off x="5879976" y="1916832"/>
            <a:ext cx="504056" cy="120962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arrotondato 7"/>
          <p:cNvSpPr/>
          <p:nvPr/>
        </p:nvSpPr>
        <p:spPr>
          <a:xfrm>
            <a:off x="4583832" y="836712"/>
            <a:ext cx="4464496" cy="201622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smtClean="0">
                <a:solidFill>
                  <a:schemeClr val="tx1"/>
                </a:solidFill>
              </a:rPr>
              <a:t>IL PEI </a:t>
            </a:r>
            <a:r>
              <a:rPr lang="it-IT" sz="2400" b="1" dirty="0" smtClean="0">
                <a:solidFill>
                  <a:schemeClr val="tx1"/>
                </a:solidFill>
              </a:rPr>
              <a:t>È IL LUOGO DOVE L’ACCOMODAMENTO RAGIONEVOLE TROVA:</a:t>
            </a:r>
            <a:endParaRPr lang="it-IT" sz="2400" b="1" dirty="0">
              <a:solidFill>
                <a:schemeClr val="tx1"/>
              </a:solidFill>
            </a:endParaRPr>
          </a:p>
        </p:txBody>
      </p:sp>
      <p:cxnSp>
        <p:nvCxnSpPr>
          <p:cNvPr id="10" name="Connettore 2 9"/>
          <p:cNvCxnSpPr>
            <a:stCxn id="8" idx="1"/>
            <a:endCxn id="18" idx="3"/>
          </p:cNvCxnSpPr>
          <p:nvPr/>
        </p:nvCxnSpPr>
        <p:spPr>
          <a:xfrm flipH="1" flipV="1">
            <a:off x="3719736" y="1340768"/>
            <a:ext cx="864096"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Connettore 2 11"/>
          <p:cNvCxnSpPr>
            <a:stCxn id="8" idx="2"/>
            <a:endCxn id="19" idx="0"/>
          </p:cNvCxnSpPr>
          <p:nvPr/>
        </p:nvCxnSpPr>
        <p:spPr>
          <a:xfrm>
            <a:off x="6816080" y="2852936"/>
            <a:ext cx="0" cy="108012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Connettore 2 13"/>
          <p:cNvCxnSpPr>
            <a:stCxn id="8" idx="1"/>
            <a:endCxn id="17" idx="3"/>
          </p:cNvCxnSpPr>
          <p:nvPr/>
        </p:nvCxnSpPr>
        <p:spPr>
          <a:xfrm flipH="1">
            <a:off x="3575720" y="1844824"/>
            <a:ext cx="1008112" cy="165618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Connettore 2 15"/>
          <p:cNvCxnSpPr>
            <a:stCxn id="8" idx="1"/>
            <a:endCxn id="20" idx="3"/>
          </p:cNvCxnSpPr>
          <p:nvPr/>
        </p:nvCxnSpPr>
        <p:spPr>
          <a:xfrm flipH="1">
            <a:off x="3503712" y="1844824"/>
            <a:ext cx="1080120" cy="37084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Rettangolo arrotondato 16"/>
          <p:cNvSpPr/>
          <p:nvPr/>
        </p:nvSpPr>
        <p:spPr>
          <a:xfrm>
            <a:off x="1199456" y="2852936"/>
            <a:ext cx="2376264" cy="12961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u="sng" dirty="0" smtClean="0">
                <a:solidFill>
                  <a:schemeClr val="tx1"/>
                </a:solidFill>
              </a:rPr>
              <a:t>I SOGGETTI </a:t>
            </a:r>
            <a:r>
              <a:rPr lang="it-IT" sz="1400" b="1" dirty="0" smtClean="0">
                <a:solidFill>
                  <a:schemeClr val="tx1"/>
                </a:solidFill>
              </a:rPr>
              <a:t>CHE COSTRUISCONO LA RAGIONEVOLEZZA</a:t>
            </a:r>
            <a:endParaRPr lang="it-IT" sz="1400" b="1" dirty="0">
              <a:solidFill>
                <a:schemeClr val="tx1"/>
              </a:solidFill>
            </a:endParaRPr>
          </a:p>
        </p:txBody>
      </p:sp>
      <p:sp>
        <p:nvSpPr>
          <p:cNvPr id="18" name="Rettangolo arrotondato 17"/>
          <p:cNvSpPr/>
          <p:nvPr/>
        </p:nvSpPr>
        <p:spPr>
          <a:xfrm>
            <a:off x="1055440" y="548680"/>
            <a:ext cx="2664296" cy="158417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u="sng" dirty="0" smtClean="0">
                <a:solidFill>
                  <a:schemeClr val="tx1"/>
                </a:solidFill>
              </a:rPr>
              <a:t>IL SOGGETTO </a:t>
            </a:r>
            <a:r>
              <a:rPr lang="it-IT" sz="1400" b="1" dirty="0" smtClean="0">
                <a:solidFill>
                  <a:schemeClr val="tx1"/>
                </a:solidFill>
              </a:rPr>
              <a:t>E IL CONTESTO IN CUI EMERGE ED È INDIRIZZATA LA RAGIONEVOLEZZA</a:t>
            </a:r>
            <a:endParaRPr lang="it-IT" sz="1400" b="1" dirty="0">
              <a:solidFill>
                <a:schemeClr val="tx1"/>
              </a:solidFill>
            </a:endParaRPr>
          </a:p>
        </p:txBody>
      </p:sp>
      <p:sp>
        <p:nvSpPr>
          <p:cNvPr id="19" name="Rettangolo arrotondato 18"/>
          <p:cNvSpPr/>
          <p:nvPr/>
        </p:nvSpPr>
        <p:spPr>
          <a:xfrm>
            <a:off x="4583832" y="3933056"/>
            <a:ext cx="4464496" cy="201622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u="sng" dirty="0" smtClean="0">
                <a:solidFill>
                  <a:schemeClr val="tx1"/>
                </a:solidFill>
              </a:rPr>
              <a:t>IL COMPITI </a:t>
            </a:r>
            <a:r>
              <a:rPr lang="it-IT" sz="1400" b="1" dirty="0" smtClean="0">
                <a:solidFill>
                  <a:schemeClr val="tx1"/>
                </a:solidFill>
              </a:rPr>
              <a:t>ASSUNTI DA OGNUNO PER RENDICONTARE LA RAGIONEVOLEZZA</a:t>
            </a:r>
            <a:endParaRPr lang="it-IT" sz="1400" b="1" dirty="0">
              <a:solidFill>
                <a:schemeClr val="tx1"/>
              </a:solidFill>
            </a:endParaRPr>
          </a:p>
        </p:txBody>
      </p:sp>
      <p:sp>
        <p:nvSpPr>
          <p:cNvPr id="20" name="Rettangolo arrotondato 19"/>
          <p:cNvSpPr/>
          <p:nvPr/>
        </p:nvSpPr>
        <p:spPr>
          <a:xfrm>
            <a:off x="1127448" y="4941168"/>
            <a:ext cx="2376264" cy="122413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u="sng" dirty="0" smtClean="0">
                <a:solidFill>
                  <a:schemeClr val="tx1"/>
                </a:solidFill>
              </a:rPr>
              <a:t>GLI STRUMENTI </a:t>
            </a:r>
            <a:r>
              <a:rPr lang="it-IT" sz="1400" b="1" dirty="0" smtClean="0">
                <a:solidFill>
                  <a:schemeClr val="tx1"/>
                </a:solidFill>
              </a:rPr>
              <a:t>CHE OCCORRONO PER ATTIVARE LA RAGIONEVOLEZZA</a:t>
            </a:r>
            <a:endParaRPr lang="it-IT" sz="1400" b="1" dirty="0">
              <a:solidFill>
                <a:schemeClr val="tx1"/>
              </a:solidFill>
            </a:endParaRPr>
          </a:p>
        </p:txBody>
      </p:sp>
      <p:sp>
        <p:nvSpPr>
          <p:cNvPr id="32" name="Segnaposto piè di pagina 2"/>
          <p:cNvSpPr txBox="1">
            <a:spLocks/>
          </p:cNvSpPr>
          <p:nvPr/>
        </p:nvSpPr>
        <p:spPr>
          <a:xfrm>
            <a:off x="9993745" y="6492240"/>
            <a:ext cx="2198255" cy="36576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smtClean="0">
                <a:ln>
                  <a:noFill/>
                </a:ln>
                <a:solidFill>
                  <a:schemeClr val="tx1"/>
                </a:solidFill>
                <a:effectLst/>
                <a:uLnTx/>
                <a:uFillTx/>
                <a:latin typeface="+mn-lt"/>
                <a:ea typeface="+mn-ea"/>
                <a:cs typeface="+mn-cs"/>
              </a:rPr>
              <a:t>rita </a:t>
            </a:r>
            <a:r>
              <a:rPr kumimoji="0" lang="it-IT" sz="800" b="0" i="0" u="none" strike="noStrike" kern="1200" cap="none" spc="0" normalizeH="0" baseline="0" noProof="0" dirty="0" err="1" smtClean="0">
                <a:ln>
                  <a:noFill/>
                </a:ln>
                <a:solidFill>
                  <a:schemeClr val="tx1"/>
                </a:solidFill>
                <a:effectLst/>
                <a:uLnTx/>
                <a:uFillTx/>
                <a:latin typeface="+mn-lt"/>
                <a:ea typeface="+mn-ea"/>
                <a:cs typeface="+mn-cs"/>
              </a:rPr>
              <a:t>bartolini</a:t>
            </a:r>
            <a:r>
              <a:rPr kumimoji="0" lang="it-IT" sz="800" b="0" i="0" u="none" strike="noStrike" kern="1200" cap="none" spc="0" normalizeH="0" baseline="0" noProof="0" dirty="0" smtClean="0">
                <a:ln>
                  <a:noFill/>
                </a:ln>
                <a:solidFill>
                  <a:schemeClr val="tx1"/>
                </a:solidFill>
                <a:effectLst/>
                <a:uLnTx/>
                <a:uFillTx/>
                <a:latin typeface="+mn-lt"/>
                <a:ea typeface="+mn-ea"/>
                <a:cs typeface="+mn-cs"/>
              </a:rPr>
              <a:t>  30 settembre 2021</a:t>
            </a:r>
            <a:endParaRPr kumimoji="0" lang="it-IT" sz="8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Ovale 12"/>
          <p:cNvSpPr/>
          <p:nvPr/>
        </p:nvSpPr>
        <p:spPr>
          <a:xfrm>
            <a:off x="9480376" y="548680"/>
            <a:ext cx="2448272" cy="18002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1"/>
                </a:solidFill>
              </a:rPr>
              <a:t>COSA RESTA IN VIGORE: </a:t>
            </a:r>
            <a:r>
              <a:rPr lang="it-IT" b="1" dirty="0" err="1" smtClean="0">
                <a:solidFill>
                  <a:schemeClr val="tx1"/>
                </a:solidFill>
              </a:rPr>
              <a:t>D.Lgs.</a:t>
            </a:r>
            <a:r>
              <a:rPr lang="it-IT" b="1" dirty="0" smtClean="0">
                <a:solidFill>
                  <a:schemeClr val="tx1"/>
                </a:solidFill>
              </a:rPr>
              <a:t> 66/2017</a:t>
            </a:r>
            <a:endParaRPr lang="it-IT"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arrotondato 7"/>
          <p:cNvSpPr/>
          <p:nvPr/>
        </p:nvSpPr>
        <p:spPr>
          <a:xfrm>
            <a:off x="4583832" y="836712"/>
            <a:ext cx="4464496" cy="201622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b="1" dirty="0" smtClean="0">
                <a:solidFill>
                  <a:schemeClr val="tx1"/>
                </a:solidFill>
              </a:rPr>
              <a:t>IL PEI</a:t>
            </a:r>
            <a:endParaRPr lang="it-IT" sz="4400" b="1" dirty="0">
              <a:solidFill>
                <a:schemeClr val="tx1"/>
              </a:solidFill>
            </a:endParaRPr>
          </a:p>
        </p:txBody>
      </p:sp>
      <p:cxnSp>
        <p:nvCxnSpPr>
          <p:cNvPr id="10" name="Connettore 2 9"/>
          <p:cNvCxnSpPr>
            <a:stCxn id="8" idx="1"/>
            <a:endCxn id="18" idx="3"/>
          </p:cNvCxnSpPr>
          <p:nvPr/>
        </p:nvCxnSpPr>
        <p:spPr>
          <a:xfrm flipH="1" flipV="1">
            <a:off x="3719736" y="1340768"/>
            <a:ext cx="864096" cy="5040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Connettore 2 11"/>
          <p:cNvCxnSpPr>
            <a:stCxn id="8" idx="2"/>
            <a:endCxn id="19" idx="0"/>
          </p:cNvCxnSpPr>
          <p:nvPr/>
        </p:nvCxnSpPr>
        <p:spPr>
          <a:xfrm>
            <a:off x="6816080" y="2852936"/>
            <a:ext cx="0" cy="108012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Connettore 2 13"/>
          <p:cNvCxnSpPr>
            <a:stCxn id="8" idx="1"/>
            <a:endCxn id="17" idx="3"/>
          </p:cNvCxnSpPr>
          <p:nvPr/>
        </p:nvCxnSpPr>
        <p:spPr>
          <a:xfrm flipH="1">
            <a:off x="3575720" y="1844824"/>
            <a:ext cx="1008112" cy="15481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Connettore 2 15"/>
          <p:cNvCxnSpPr>
            <a:stCxn id="8" idx="1"/>
            <a:endCxn id="20" idx="3"/>
          </p:cNvCxnSpPr>
          <p:nvPr/>
        </p:nvCxnSpPr>
        <p:spPr>
          <a:xfrm flipH="1">
            <a:off x="3503712" y="1844824"/>
            <a:ext cx="1080120" cy="37084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Rettangolo arrotondato 16"/>
          <p:cNvSpPr/>
          <p:nvPr/>
        </p:nvSpPr>
        <p:spPr>
          <a:xfrm>
            <a:off x="983432" y="2636912"/>
            <a:ext cx="2592288" cy="151216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smtClean="0">
                <a:solidFill>
                  <a:schemeClr val="tx1"/>
                </a:solidFill>
              </a:rPr>
              <a:t>REDATTA SECONDO DISPOSIZIONI DEGLI </a:t>
            </a:r>
            <a:r>
              <a:rPr lang="it-IT" sz="1200" b="1" dirty="0" err="1" smtClean="0">
                <a:solidFill>
                  <a:schemeClr val="tx1"/>
                </a:solidFill>
              </a:rPr>
              <a:t>ARTT</a:t>
            </a:r>
            <a:r>
              <a:rPr lang="it-IT" sz="1200" b="1" dirty="0" smtClean="0">
                <a:solidFill>
                  <a:schemeClr val="tx1"/>
                </a:solidFill>
              </a:rPr>
              <a:t>. 7 E 9 DEL D. </a:t>
            </a:r>
            <a:r>
              <a:rPr lang="it-IT" sz="1200" b="1" dirty="0" err="1" smtClean="0">
                <a:solidFill>
                  <a:schemeClr val="tx1"/>
                </a:solidFill>
              </a:rPr>
              <a:t>Lgs</a:t>
            </a:r>
            <a:r>
              <a:rPr lang="it-IT" sz="1200" b="1" dirty="0" smtClean="0">
                <a:solidFill>
                  <a:schemeClr val="tx1"/>
                </a:solidFill>
              </a:rPr>
              <a:t>. 66/2017 e successive modifiche D </a:t>
            </a:r>
            <a:r>
              <a:rPr lang="it-IT" sz="1200" b="1" dirty="0" err="1" smtClean="0">
                <a:solidFill>
                  <a:schemeClr val="tx1"/>
                </a:solidFill>
              </a:rPr>
              <a:t>Lgs</a:t>
            </a:r>
            <a:r>
              <a:rPr lang="it-IT" sz="1200" b="1" dirty="0" smtClean="0">
                <a:solidFill>
                  <a:schemeClr val="tx1"/>
                </a:solidFill>
              </a:rPr>
              <a:t> 96/2019 </a:t>
            </a:r>
            <a:endParaRPr lang="it-IT" sz="1200" b="1" dirty="0">
              <a:solidFill>
                <a:schemeClr val="tx1"/>
              </a:solidFill>
            </a:endParaRPr>
          </a:p>
        </p:txBody>
      </p:sp>
      <p:sp>
        <p:nvSpPr>
          <p:cNvPr id="18" name="Rettangolo arrotondato 17"/>
          <p:cNvSpPr/>
          <p:nvPr/>
        </p:nvSpPr>
        <p:spPr>
          <a:xfrm>
            <a:off x="1055440" y="548680"/>
            <a:ext cx="2664296" cy="158417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schemeClr val="tx1"/>
                </a:solidFill>
              </a:rPr>
              <a:t>GLI ISTITUTI POSSONO AVVALERSI DELLA PRECEDENTE MODULISTICA</a:t>
            </a:r>
            <a:endParaRPr lang="it-IT" sz="1400" b="1" dirty="0">
              <a:solidFill>
                <a:schemeClr val="tx1"/>
              </a:solidFill>
            </a:endParaRPr>
          </a:p>
        </p:txBody>
      </p:sp>
      <p:sp>
        <p:nvSpPr>
          <p:cNvPr id="19" name="Rettangolo arrotondato 18"/>
          <p:cNvSpPr/>
          <p:nvPr/>
        </p:nvSpPr>
        <p:spPr>
          <a:xfrm>
            <a:off x="4583832" y="3933056"/>
            <a:ext cx="4464496" cy="201622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solidFill>
                  <a:schemeClr val="tx1"/>
                </a:solidFill>
              </a:rPr>
              <a:t>MANTIENE LA SUA TEMPISTICA</a:t>
            </a:r>
            <a:endParaRPr lang="it-IT" sz="2400" b="1" dirty="0">
              <a:solidFill>
                <a:schemeClr val="tx1"/>
              </a:solidFill>
            </a:endParaRPr>
          </a:p>
        </p:txBody>
      </p:sp>
      <p:sp>
        <p:nvSpPr>
          <p:cNvPr id="20" name="Rettangolo arrotondato 19"/>
          <p:cNvSpPr/>
          <p:nvPr/>
        </p:nvSpPr>
        <p:spPr>
          <a:xfrm>
            <a:off x="1127448" y="4941168"/>
            <a:ext cx="2376264" cy="122413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schemeClr val="tx1"/>
                </a:solidFill>
              </a:rPr>
              <a:t>NON PUÒ CONFLIGGERE CON LA SENTENZA TAR</a:t>
            </a:r>
            <a:endParaRPr lang="it-IT" sz="1400" b="1" dirty="0">
              <a:solidFill>
                <a:schemeClr val="tx1"/>
              </a:solidFill>
            </a:endParaRPr>
          </a:p>
        </p:txBody>
      </p:sp>
      <p:sp>
        <p:nvSpPr>
          <p:cNvPr id="32" name="Segnaposto piè di pagina 2"/>
          <p:cNvSpPr txBox="1">
            <a:spLocks/>
          </p:cNvSpPr>
          <p:nvPr/>
        </p:nvSpPr>
        <p:spPr>
          <a:xfrm>
            <a:off x="9993745" y="6492240"/>
            <a:ext cx="2198255" cy="36576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smtClean="0">
                <a:ln>
                  <a:noFill/>
                </a:ln>
                <a:solidFill>
                  <a:schemeClr val="tx1"/>
                </a:solidFill>
                <a:effectLst/>
                <a:uLnTx/>
                <a:uFillTx/>
                <a:latin typeface="+mn-lt"/>
                <a:ea typeface="+mn-ea"/>
                <a:cs typeface="+mn-cs"/>
              </a:rPr>
              <a:t>rita </a:t>
            </a:r>
            <a:r>
              <a:rPr kumimoji="0" lang="it-IT" sz="800" b="0" i="0" u="none" strike="noStrike" kern="1200" cap="none" spc="0" normalizeH="0" baseline="0" noProof="0" dirty="0" err="1" smtClean="0">
                <a:ln>
                  <a:noFill/>
                </a:ln>
                <a:solidFill>
                  <a:schemeClr val="tx1"/>
                </a:solidFill>
                <a:effectLst/>
                <a:uLnTx/>
                <a:uFillTx/>
                <a:latin typeface="+mn-lt"/>
                <a:ea typeface="+mn-ea"/>
                <a:cs typeface="+mn-cs"/>
              </a:rPr>
              <a:t>bartolini</a:t>
            </a:r>
            <a:r>
              <a:rPr kumimoji="0" lang="it-IT" sz="800" b="0" i="0" u="none" strike="noStrike" kern="1200" cap="none" spc="0" normalizeH="0" baseline="0" noProof="0" dirty="0" smtClean="0">
                <a:ln>
                  <a:noFill/>
                </a:ln>
                <a:solidFill>
                  <a:schemeClr val="tx1"/>
                </a:solidFill>
                <a:effectLst/>
                <a:uLnTx/>
                <a:uFillTx/>
                <a:latin typeface="+mn-lt"/>
                <a:ea typeface="+mn-ea"/>
                <a:cs typeface="+mn-cs"/>
              </a:rPr>
              <a:t>  30 settembre 2021</a:t>
            </a:r>
            <a:endParaRPr kumimoji="0" lang="it-IT" sz="8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Ovale 12"/>
          <p:cNvSpPr/>
          <p:nvPr/>
        </p:nvSpPr>
        <p:spPr>
          <a:xfrm>
            <a:off x="9480376" y="548680"/>
            <a:ext cx="2448272" cy="18002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1"/>
                </a:solidFill>
              </a:rPr>
              <a:t>COSA RESTA IN VIGORE</a:t>
            </a:r>
            <a:endParaRPr lang="it-IT"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9829800" cy="471586"/>
          </a:xfrm>
        </p:spPr>
        <p:txBody>
          <a:bodyPr>
            <a:normAutofit fontScale="90000"/>
          </a:bodyPr>
          <a:lstStyle/>
          <a:p>
            <a:pPr algn="ctr"/>
            <a:r>
              <a:rPr lang="it-IT" b="1" dirty="0" smtClean="0"/>
              <a:t>COSA NON PUÒ MANCARE NEL PEI?</a:t>
            </a:r>
            <a:endParaRPr lang="it-IT" b="1" dirty="0"/>
          </a:p>
        </p:txBody>
      </p:sp>
      <p:sp>
        <p:nvSpPr>
          <p:cNvPr id="3" name="Segnaposto contenuto 2"/>
          <p:cNvSpPr>
            <a:spLocks noGrp="1"/>
          </p:cNvSpPr>
          <p:nvPr>
            <p:ph idx="1"/>
          </p:nvPr>
        </p:nvSpPr>
        <p:spPr>
          <a:xfrm>
            <a:off x="191344" y="1124744"/>
            <a:ext cx="11737304" cy="4250784"/>
          </a:xfrm>
        </p:spPr>
        <p:txBody>
          <a:bodyPr>
            <a:normAutofit fontScale="85000" lnSpcReduction="20000"/>
          </a:bodyPr>
          <a:lstStyle/>
          <a:p>
            <a:r>
              <a:rPr lang="it-IT" b="1" u="sng" dirty="0" smtClean="0"/>
              <a:t>Elaborato e approvato dal GLO </a:t>
            </a:r>
            <a:r>
              <a:rPr lang="it-IT" dirty="0" smtClean="0"/>
              <a:t>(art. 9, c. 10, D. </a:t>
            </a:r>
            <a:r>
              <a:rPr lang="it-IT" dirty="0" err="1" smtClean="0"/>
              <a:t>Lgs</a:t>
            </a:r>
            <a:r>
              <a:rPr lang="it-IT" dirty="0" smtClean="0"/>
              <a:t>. 66/2017)</a:t>
            </a:r>
          </a:p>
          <a:p>
            <a:r>
              <a:rPr lang="it-IT" dirty="0" smtClean="0"/>
              <a:t>Deve </a:t>
            </a:r>
            <a:r>
              <a:rPr lang="it-IT" b="1" u="sng" dirty="0" smtClean="0"/>
              <a:t>tener conto del verbale di accertamento delle condizioni di disabilità in età evolutiva </a:t>
            </a:r>
            <a:r>
              <a:rPr lang="it-IT" dirty="0" smtClean="0"/>
              <a:t>(art. 12 c.5 L. 104/1992) e del profilo di funzionamento nel senso che fa riferimento ai facilitatori e alle barriere (ICF)</a:t>
            </a:r>
          </a:p>
          <a:p>
            <a:r>
              <a:rPr lang="it-IT" b="1" u="sng" dirty="0" smtClean="0"/>
              <a:t>Individua obiettivi educativi e didattici </a:t>
            </a:r>
            <a:r>
              <a:rPr lang="it-IT" dirty="0" smtClean="0"/>
              <a:t>(strumenti, strategie, modalità di realizzazione, di valutazione, …)</a:t>
            </a:r>
          </a:p>
          <a:p>
            <a:r>
              <a:rPr lang="it-IT" b="1" u="sng" dirty="0" smtClean="0"/>
              <a:t>Esplicita le modalità di sostegno didattico </a:t>
            </a:r>
            <a:r>
              <a:rPr lang="it-IT" dirty="0" smtClean="0"/>
              <a:t>(proposta del numero delle ore di sostegno, verifiche, criteri di valutazione, interventi, …)</a:t>
            </a:r>
          </a:p>
          <a:p>
            <a:r>
              <a:rPr lang="it-IT" b="1" u="sng" dirty="0" smtClean="0"/>
              <a:t>Definisce gli strumenti per PCTO </a:t>
            </a:r>
            <a:r>
              <a:rPr lang="it-IT" dirty="0" smtClean="0"/>
              <a:t>(Percorsi per le Competenze Trasversali e l’Orientamento)</a:t>
            </a:r>
          </a:p>
          <a:p>
            <a:r>
              <a:rPr lang="it-IT" b="1" u="sng" dirty="0" smtClean="0"/>
              <a:t>Cura le modalità di coordinamento degli interventi e interazioni con il Progetto Individuale </a:t>
            </a:r>
            <a:r>
              <a:rPr lang="it-IT" dirty="0" smtClean="0"/>
              <a:t>L.382/2000, Comune + ATS</a:t>
            </a:r>
          </a:p>
          <a:p>
            <a:r>
              <a:rPr lang="it-IT" b="1" u="sng" dirty="0" smtClean="0"/>
              <a:t>Redatto in via provvisoria entro giugno </a:t>
            </a:r>
            <a:r>
              <a:rPr lang="it-IT" dirty="0" smtClean="0"/>
              <a:t>e in via definitiva non oltre ottobre </a:t>
            </a:r>
          </a:p>
          <a:p>
            <a:r>
              <a:rPr lang="it-IT" b="1" u="sng" dirty="0" smtClean="0"/>
              <a:t>Cura i colloqui nei passaggi </a:t>
            </a:r>
            <a:r>
              <a:rPr lang="it-IT" dirty="0" smtClean="0"/>
              <a:t>di grado o di istituto</a:t>
            </a:r>
          </a:p>
          <a:p>
            <a:r>
              <a:rPr lang="it-IT" b="1" u="sng" dirty="0" smtClean="0"/>
              <a:t>Indica le verifiche periodiche</a:t>
            </a:r>
            <a:endParaRPr lang="it-IT" b="1" u="sng" dirty="0"/>
          </a:p>
        </p:txBody>
      </p:sp>
      <p:sp>
        <p:nvSpPr>
          <p:cNvPr id="4" name="Segnaposto numero diapositiva 3"/>
          <p:cNvSpPr>
            <a:spLocks noGrp="1"/>
          </p:cNvSpPr>
          <p:nvPr>
            <p:ph type="sldNum" sz="quarter" idx="12"/>
          </p:nvPr>
        </p:nvSpPr>
        <p:spPr/>
        <p:txBody>
          <a:bodyPr/>
          <a:lstStyle/>
          <a:p>
            <a:pPr rtl="0"/>
            <a:fld id="{289D71E3-7D81-4C24-B9D8-6B108755C64C}" type="slidenum">
              <a:rPr lang="it-IT" smtClean="0"/>
              <a:pPr rtl="0"/>
              <a:t>17</a:t>
            </a:fld>
            <a:endParaRPr lang="it-IT" dirty="0"/>
          </a:p>
        </p:txBody>
      </p:sp>
      <p:sp>
        <p:nvSpPr>
          <p:cNvPr id="5" name="Segnaposto piè di pagina 2"/>
          <p:cNvSpPr txBox="1">
            <a:spLocks/>
          </p:cNvSpPr>
          <p:nvPr/>
        </p:nvSpPr>
        <p:spPr>
          <a:xfrm>
            <a:off x="9993745" y="6492240"/>
            <a:ext cx="2198255" cy="36576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smtClean="0">
                <a:ln>
                  <a:noFill/>
                </a:ln>
                <a:solidFill>
                  <a:schemeClr val="tx1"/>
                </a:solidFill>
                <a:effectLst/>
                <a:uLnTx/>
                <a:uFillTx/>
                <a:latin typeface="+mn-lt"/>
                <a:ea typeface="+mn-ea"/>
                <a:cs typeface="+mn-cs"/>
              </a:rPr>
              <a:t>rita </a:t>
            </a:r>
            <a:r>
              <a:rPr kumimoji="0" lang="it-IT" sz="800" b="0" i="0" u="none" strike="noStrike" kern="1200" cap="none" spc="0" normalizeH="0" baseline="0" noProof="0" dirty="0" err="1" smtClean="0">
                <a:ln>
                  <a:noFill/>
                </a:ln>
                <a:solidFill>
                  <a:schemeClr val="tx1"/>
                </a:solidFill>
                <a:effectLst/>
                <a:uLnTx/>
                <a:uFillTx/>
                <a:latin typeface="+mn-lt"/>
                <a:ea typeface="+mn-ea"/>
                <a:cs typeface="+mn-cs"/>
              </a:rPr>
              <a:t>bartolini</a:t>
            </a:r>
            <a:r>
              <a:rPr kumimoji="0" lang="it-IT" sz="800" b="0" i="0" u="none" strike="noStrike" kern="1200" cap="none" spc="0" normalizeH="0" baseline="0" noProof="0" dirty="0" smtClean="0">
                <a:ln>
                  <a:noFill/>
                </a:ln>
                <a:solidFill>
                  <a:schemeClr val="tx1"/>
                </a:solidFill>
                <a:effectLst/>
                <a:uLnTx/>
                <a:uFillTx/>
                <a:latin typeface="+mn-lt"/>
                <a:ea typeface="+mn-ea"/>
                <a:cs typeface="+mn-cs"/>
              </a:rPr>
              <a:t>  30 settembre 2021</a:t>
            </a:r>
            <a:endParaRPr kumimoji="0" lang="it-IT" sz="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piè di pagina 2"/>
          <p:cNvSpPr txBox="1">
            <a:spLocks/>
          </p:cNvSpPr>
          <p:nvPr/>
        </p:nvSpPr>
        <p:spPr>
          <a:xfrm>
            <a:off x="9993745" y="6492240"/>
            <a:ext cx="2198255" cy="36576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smtClean="0">
                <a:ln>
                  <a:noFill/>
                </a:ln>
                <a:solidFill>
                  <a:schemeClr val="tx1"/>
                </a:solidFill>
                <a:effectLst/>
                <a:uLnTx/>
                <a:uFillTx/>
                <a:latin typeface="+mn-lt"/>
                <a:ea typeface="+mn-ea"/>
                <a:cs typeface="+mn-cs"/>
              </a:rPr>
              <a:t>rita </a:t>
            </a:r>
            <a:r>
              <a:rPr kumimoji="0" lang="it-IT" sz="800" b="0" i="0" u="none" strike="noStrike" kern="1200" cap="none" spc="0" normalizeH="0" baseline="0" noProof="0" dirty="0" err="1" smtClean="0">
                <a:ln>
                  <a:noFill/>
                </a:ln>
                <a:solidFill>
                  <a:schemeClr val="tx1"/>
                </a:solidFill>
                <a:effectLst/>
                <a:uLnTx/>
                <a:uFillTx/>
                <a:latin typeface="+mn-lt"/>
                <a:ea typeface="+mn-ea"/>
                <a:cs typeface="+mn-cs"/>
              </a:rPr>
              <a:t>bartolini</a:t>
            </a:r>
            <a:r>
              <a:rPr kumimoji="0" lang="it-IT" sz="800" b="0" i="0" u="none" strike="noStrike" kern="1200" cap="none" spc="0" normalizeH="0" baseline="0" noProof="0" dirty="0" smtClean="0">
                <a:ln>
                  <a:noFill/>
                </a:ln>
                <a:solidFill>
                  <a:schemeClr val="tx1"/>
                </a:solidFill>
                <a:effectLst/>
                <a:uLnTx/>
                <a:uFillTx/>
                <a:latin typeface="+mn-lt"/>
                <a:ea typeface="+mn-ea"/>
                <a:cs typeface="+mn-cs"/>
              </a:rPr>
              <a:t>  30 settembre 2021</a:t>
            </a:r>
            <a:endParaRPr kumimoji="0" lang="it-IT" sz="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ettangolo arrotondato 7"/>
          <p:cNvSpPr/>
          <p:nvPr/>
        </p:nvSpPr>
        <p:spPr>
          <a:xfrm>
            <a:off x="1127448" y="1484784"/>
            <a:ext cx="4464496" cy="302433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smtClean="0">
                <a:solidFill>
                  <a:schemeClr val="tx1"/>
                </a:solidFill>
              </a:rPr>
              <a:t>RESTA L’INDICAZIONE ALL’ICF?</a:t>
            </a:r>
            <a:endParaRPr lang="it-IT" sz="2800" b="1" dirty="0">
              <a:solidFill>
                <a:schemeClr val="tx1"/>
              </a:solidFill>
            </a:endParaRPr>
          </a:p>
        </p:txBody>
      </p:sp>
      <p:sp>
        <p:nvSpPr>
          <p:cNvPr id="9" name="Rettangolo arrotondato 8"/>
          <p:cNvSpPr/>
          <p:nvPr/>
        </p:nvSpPr>
        <p:spPr>
          <a:xfrm>
            <a:off x="6672064" y="1196752"/>
            <a:ext cx="2448272" cy="151216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1"/>
                </a:solidFill>
              </a:rPr>
              <a:t>SÌ</a:t>
            </a:r>
            <a:endParaRPr lang="it-IT" b="1" dirty="0">
              <a:solidFill>
                <a:schemeClr val="tx1"/>
              </a:solidFill>
            </a:endParaRPr>
          </a:p>
        </p:txBody>
      </p:sp>
      <p:sp>
        <p:nvSpPr>
          <p:cNvPr id="10" name="Rettangolo arrotondato 9"/>
          <p:cNvSpPr/>
          <p:nvPr/>
        </p:nvSpPr>
        <p:spPr>
          <a:xfrm>
            <a:off x="6600056" y="3284984"/>
            <a:ext cx="2448272" cy="151216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1"/>
                </a:solidFill>
              </a:rPr>
              <a:t>PERCHÉ </a:t>
            </a:r>
            <a:r>
              <a:rPr lang="it-IT" b="1" dirty="0" err="1" smtClean="0">
                <a:solidFill>
                  <a:schemeClr val="tx1"/>
                </a:solidFill>
              </a:rPr>
              <a:t>CI</a:t>
            </a:r>
            <a:r>
              <a:rPr lang="it-IT" b="1" dirty="0" smtClean="0">
                <a:solidFill>
                  <a:schemeClr val="tx1"/>
                </a:solidFill>
              </a:rPr>
              <a:t> SERVE PER L’OSSERVAZIONE</a:t>
            </a:r>
            <a:endParaRPr lang="it-IT" b="1" dirty="0">
              <a:solidFill>
                <a:schemeClr val="tx1"/>
              </a:solidFill>
            </a:endParaRPr>
          </a:p>
        </p:txBody>
      </p:sp>
      <p:cxnSp>
        <p:nvCxnSpPr>
          <p:cNvPr id="12" name="Connettore 2 11"/>
          <p:cNvCxnSpPr>
            <a:stCxn id="8" idx="3"/>
            <a:endCxn id="9" idx="1"/>
          </p:cNvCxnSpPr>
          <p:nvPr/>
        </p:nvCxnSpPr>
        <p:spPr>
          <a:xfrm flipV="1">
            <a:off x="5591944" y="1952836"/>
            <a:ext cx="1080120" cy="104411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Connettore 2 13"/>
          <p:cNvCxnSpPr>
            <a:stCxn id="9" idx="2"/>
            <a:endCxn id="10" idx="0"/>
          </p:cNvCxnSpPr>
          <p:nvPr/>
        </p:nvCxnSpPr>
        <p:spPr>
          <a:xfrm flipH="1">
            <a:off x="7824192" y="2708920"/>
            <a:ext cx="72008" cy="5760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999656" y="1124744"/>
            <a:ext cx="7315200" cy="1828800"/>
          </a:xfrm>
        </p:spPr>
        <p:txBody>
          <a:bodyPr>
            <a:normAutofit/>
          </a:bodyPr>
          <a:lstStyle/>
          <a:p>
            <a:pPr algn="ctr"/>
            <a:r>
              <a:rPr lang="it-IT" sz="6000" dirty="0" err="1" smtClean="0"/>
              <a:t>I.C.F.-CY</a:t>
            </a:r>
            <a:endParaRPr lang="it-IT" sz="6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txBox="1">
            <a:spLocks/>
          </p:cNvSpPr>
          <p:nvPr/>
        </p:nvSpPr>
        <p:spPr>
          <a:xfrm>
            <a:off x="838199" y="1124744"/>
            <a:ext cx="3961657" cy="3744416"/>
          </a:xfrm>
          <a:prstGeom prst="rect">
            <a:avLst/>
          </a:prstGeom>
        </p:spPr>
        <p:txBody>
          <a:bodyPr vert="horz" lIns="91440" tIns="45720" rIns="91440" bIns="45720" rtlCol="0" anchor="b">
            <a:normAutofit fontScale="85000" lnSpcReduction="20000"/>
          </a:bodyPr>
          <a:lstStyle/>
          <a:p>
            <a:pPr marL="342900" marR="0" lvl="0" indent="-342900" algn="l" defTabSz="914400" rtl="0" eaLnBrk="1" fontAlgn="auto" latinLnBrk="0" hangingPunct="1">
              <a:lnSpc>
                <a:spcPct val="90000"/>
              </a:lnSpc>
              <a:spcBef>
                <a:spcPct val="0"/>
              </a:spcBef>
              <a:spcAft>
                <a:spcPts val="0"/>
              </a:spcAft>
              <a:buClrTx/>
              <a:buSzTx/>
              <a:buFontTx/>
              <a:buNone/>
              <a:tabLst/>
              <a:defRPr/>
            </a:pPr>
            <a:r>
              <a:rPr kumimoji="0" lang="it-IT" sz="1800" b="0" i="0" u="none" strike="noStrike" kern="1200" cap="none" spc="0" normalizeH="0" baseline="0" noProof="0" dirty="0" smtClean="0">
                <a:ln>
                  <a:noFill/>
                </a:ln>
                <a:solidFill>
                  <a:schemeClr val="accent1"/>
                </a:solidFill>
                <a:effectLst/>
                <a:uLnTx/>
                <a:uFillTx/>
                <a:latin typeface="+mj-lt"/>
                <a:ea typeface="+mj-ea"/>
                <a:cs typeface="+mj-cs"/>
              </a:rPr>
              <a:t/>
            </a:r>
            <a:br>
              <a:rPr kumimoji="0" lang="it-IT" sz="1800" b="0" i="0" u="none" strike="noStrike" kern="1200" cap="none" spc="0" normalizeH="0" baseline="0" noProof="0" dirty="0" smtClean="0">
                <a:ln>
                  <a:noFill/>
                </a:ln>
                <a:solidFill>
                  <a:schemeClr val="accent1"/>
                </a:solidFill>
                <a:effectLst/>
                <a:uLnTx/>
                <a:uFillTx/>
                <a:latin typeface="+mj-lt"/>
                <a:ea typeface="+mj-ea"/>
                <a:cs typeface="+mj-cs"/>
              </a:rPr>
            </a:br>
            <a:r>
              <a:rPr kumimoji="0" lang="it-IT" sz="1800" b="0" i="0" u="none" strike="noStrike" kern="1200" cap="none" spc="0" normalizeH="0" baseline="0" noProof="0" dirty="0" smtClean="0">
                <a:ln>
                  <a:noFill/>
                </a:ln>
                <a:solidFill>
                  <a:schemeClr val="accent1"/>
                </a:solidFill>
                <a:effectLst/>
                <a:uLnTx/>
                <a:uFillTx/>
                <a:latin typeface="+mj-lt"/>
                <a:ea typeface="+mj-ea"/>
                <a:cs typeface="+mj-cs"/>
              </a:rPr>
              <a:t/>
            </a:r>
            <a:br>
              <a:rPr kumimoji="0" lang="it-IT" sz="1800" b="0" i="0" u="none" strike="noStrike" kern="1200" cap="none" spc="0" normalizeH="0" baseline="0" noProof="0" dirty="0" smtClean="0">
                <a:ln>
                  <a:noFill/>
                </a:ln>
                <a:solidFill>
                  <a:schemeClr val="accent1"/>
                </a:solidFill>
                <a:effectLst/>
                <a:uLnTx/>
                <a:uFillTx/>
                <a:latin typeface="+mj-lt"/>
                <a:ea typeface="+mj-ea"/>
                <a:cs typeface="+mj-cs"/>
              </a:rPr>
            </a:br>
            <a:r>
              <a:rPr kumimoji="0" lang="it-IT" sz="2100" b="0" i="0" u="none" strike="noStrike" kern="1200" cap="none" spc="0" normalizeH="0" baseline="0" noProof="0" dirty="0" smtClean="0">
                <a:ln>
                  <a:noFill/>
                </a:ln>
                <a:solidFill>
                  <a:schemeClr val="accent1"/>
                </a:solidFill>
                <a:effectLst/>
                <a:uLnTx/>
                <a:uFillTx/>
                <a:latin typeface="+mj-lt"/>
                <a:ea typeface="+mj-ea"/>
                <a:cs typeface="+mj-cs"/>
              </a:rPr>
              <a:t>Sunto punto 1:</a:t>
            </a:r>
            <a:r>
              <a:rPr kumimoji="0" lang="it-IT" sz="1800" b="0" i="0" u="none" strike="noStrike" kern="1200" cap="none" spc="0" normalizeH="0" baseline="0" noProof="0" dirty="0" smtClean="0">
                <a:ln>
                  <a:noFill/>
                </a:ln>
                <a:solidFill>
                  <a:schemeClr val="accent1"/>
                </a:solidFill>
                <a:effectLst/>
                <a:uLnTx/>
                <a:uFillTx/>
                <a:latin typeface="+mj-lt"/>
                <a:ea typeface="+mj-ea"/>
                <a:cs typeface="+mj-cs"/>
              </a:rPr>
              <a:t/>
            </a:r>
            <a:br>
              <a:rPr kumimoji="0" lang="it-IT" sz="1800" b="0" i="0" u="none" strike="noStrike" kern="1200" cap="none" spc="0" normalizeH="0" baseline="0" noProof="0" dirty="0" smtClean="0">
                <a:ln>
                  <a:noFill/>
                </a:ln>
                <a:solidFill>
                  <a:schemeClr val="accent1"/>
                </a:solidFill>
                <a:effectLst/>
                <a:uLnTx/>
                <a:uFillTx/>
                <a:latin typeface="+mj-lt"/>
                <a:ea typeface="+mj-ea"/>
                <a:cs typeface="+mj-cs"/>
              </a:rPr>
            </a:br>
            <a:r>
              <a:rPr kumimoji="0" lang="it-IT" sz="1800" b="0" i="0" u="none" strike="noStrike" kern="1200" cap="none" spc="0" normalizeH="0" baseline="0" noProof="0" dirty="0" smtClean="0">
                <a:ln>
                  <a:noFill/>
                </a:ln>
                <a:solidFill>
                  <a:schemeClr val="accent1"/>
                </a:solidFill>
                <a:effectLst/>
                <a:uLnTx/>
                <a:uFillTx/>
                <a:latin typeface="+mj-lt"/>
                <a:ea typeface="+mj-ea"/>
                <a:cs typeface="+mj-cs"/>
              </a:rPr>
              <a:t/>
            </a:r>
            <a:br>
              <a:rPr kumimoji="0" lang="it-IT" sz="1800" b="0" i="0" u="none" strike="noStrike" kern="1200" cap="none" spc="0" normalizeH="0" baseline="0" noProof="0" dirty="0" smtClean="0">
                <a:ln>
                  <a:noFill/>
                </a:ln>
                <a:solidFill>
                  <a:schemeClr val="accent1"/>
                </a:solidFill>
                <a:effectLst/>
                <a:uLnTx/>
                <a:uFillTx/>
                <a:latin typeface="+mj-lt"/>
                <a:ea typeface="+mj-ea"/>
                <a:cs typeface="+mj-cs"/>
              </a:rPr>
            </a:br>
            <a:r>
              <a:rPr kumimoji="0" lang="it-IT" sz="2200" b="0" i="0" u="none" strike="noStrike" kern="1200" cap="none" spc="0" normalizeH="0" baseline="0" noProof="0" dirty="0" smtClean="0">
                <a:ln>
                  <a:noFill/>
                </a:ln>
                <a:solidFill>
                  <a:schemeClr val="accent1"/>
                </a:solidFill>
                <a:effectLst/>
                <a:uLnTx/>
                <a:uFillTx/>
                <a:latin typeface="+mj-lt"/>
                <a:ea typeface="+mj-ea"/>
                <a:cs typeface="+mj-cs"/>
              </a:rPr>
              <a:t>1. breve analisi storica</a:t>
            </a:r>
            <a:br>
              <a:rPr kumimoji="0" lang="it-IT" sz="2200" b="0" i="0" u="none" strike="noStrike" kern="1200" cap="none" spc="0" normalizeH="0" baseline="0" noProof="0" dirty="0" smtClean="0">
                <a:ln>
                  <a:noFill/>
                </a:ln>
                <a:solidFill>
                  <a:schemeClr val="accent1"/>
                </a:solidFill>
                <a:effectLst/>
                <a:uLnTx/>
                <a:uFillTx/>
                <a:latin typeface="+mj-lt"/>
                <a:ea typeface="+mj-ea"/>
                <a:cs typeface="+mj-cs"/>
              </a:rPr>
            </a:br>
            <a:r>
              <a:rPr kumimoji="0" lang="it-IT" sz="2200" b="0" i="0" u="none" strike="noStrike" kern="1200" cap="none" spc="0" normalizeH="0" baseline="0" noProof="0" dirty="0" smtClean="0">
                <a:ln>
                  <a:noFill/>
                </a:ln>
                <a:solidFill>
                  <a:schemeClr val="accent1"/>
                </a:solidFill>
                <a:effectLst/>
                <a:uLnTx/>
                <a:uFillTx/>
                <a:latin typeface="+mj-lt"/>
                <a:ea typeface="+mj-ea"/>
                <a:cs typeface="+mj-cs"/>
              </a:rPr>
              <a:t>2. quale processo c’è stato (una possibile immagine mentale)</a:t>
            </a:r>
            <a:br>
              <a:rPr kumimoji="0" lang="it-IT" sz="2200" b="0" i="0" u="none" strike="noStrike" kern="1200" cap="none" spc="0" normalizeH="0" baseline="0" noProof="0" dirty="0" smtClean="0">
                <a:ln>
                  <a:noFill/>
                </a:ln>
                <a:solidFill>
                  <a:schemeClr val="accent1"/>
                </a:solidFill>
                <a:effectLst/>
                <a:uLnTx/>
                <a:uFillTx/>
                <a:latin typeface="+mj-lt"/>
                <a:ea typeface="+mj-ea"/>
                <a:cs typeface="+mj-cs"/>
              </a:rPr>
            </a:br>
            <a:r>
              <a:rPr kumimoji="0" lang="it-IT" sz="2200" b="0" i="0" u="none" strike="noStrike" kern="1200" cap="none" spc="0" normalizeH="0" baseline="0" noProof="0" dirty="0" smtClean="0">
                <a:ln>
                  <a:noFill/>
                </a:ln>
                <a:solidFill>
                  <a:schemeClr val="accent1"/>
                </a:solidFill>
                <a:effectLst/>
                <a:uLnTx/>
                <a:uFillTx/>
                <a:latin typeface="+mj-lt"/>
                <a:ea typeface="+mj-ea"/>
                <a:cs typeface="+mj-cs"/>
              </a:rPr>
              <a:t>3. il termine inclusione a quale visione è arrivato. Integrazione - inclusione </a:t>
            </a:r>
            <a:br>
              <a:rPr kumimoji="0" lang="it-IT" sz="2200" b="0" i="0" u="none" strike="noStrike" kern="1200" cap="none" spc="0" normalizeH="0" baseline="0" noProof="0" dirty="0" smtClean="0">
                <a:ln>
                  <a:noFill/>
                </a:ln>
                <a:solidFill>
                  <a:schemeClr val="accent1"/>
                </a:solidFill>
                <a:effectLst/>
                <a:uLnTx/>
                <a:uFillTx/>
                <a:latin typeface="+mj-lt"/>
                <a:ea typeface="+mj-ea"/>
                <a:cs typeface="+mj-cs"/>
              </a:rPr>
            </a:br>
            <a:r>
              <a:rPr kumimoji="0" lang="it-IT" sz="2200" b="0" i="0" u="none" strike="noStrike" kern="1200" cap="none" spc="0" normalizeH="0" baseline="0" noProof="0" dirty="0" smtClean="0">
                <a:ln>
                  <a:noFill/>
                </a:ln>
                <a:solidFill>
                  <a:schemeClr val="accent1"/>
                </a:solidFill>
                <a:effectLst/>
                <a:uLnTx/>
                <a:uFillTx/>
                <a:latin typeface="+mj-lt"/>
                <a:ea typeface="+mj-ea"/>
                <a:cs typeface="+mj-cs"/>
              </a:rPr>
              <a:t>4. quale paradigma guida questa visione</a:t>
            </a:r>
            <a:br>
              <a:rPr kumimoji="0" lang="it-IT" sz="2200" b="0" i="0" u="none" strike="noStrike" kern="1200" cap="none" spc="0" normalizeH="0" baseline="0" noProof="0" dirty="0" smtClean="0">
                <a:ln>
                  <a:noFill/>
                </a:ln>
                <a:solidFill>
                  <a:schemeClr val="accent1"/>
                </a:solidFill>
                <a:effectLst/>
                <a:uLnTx/>
                <a:uFillTx/>
                <a:latin typeface="+mj-lt"/>
                <a:ea typeface="+mj-ea"/>
                <a:cs typeface="+mj-cs"/>
              </a:rPr>
            </a:br>
            <a:r>
              <a:rPr kumimoji="0" lang="it-IT" sz="2200" b="0" i="0" u="none" strike="noStrike" kern="1200" cap="none" spc="0" normalizeH="0" baseline="0" noProof="0" dirty="0" smtClean="0">
                <a:ln>
                  <a:noFill/>
                </a:ln>
                <a:solidFill>
                  <a:schemeClr val="accent1"/>
                </a:solidFill>
                <a:effectLst/>
                <a:uLnTx/>
                <a:uFillTx/>
                <a:latin typeface="+mj-lt"/>
                <a:ea typeface="+mj-ea"/>
                <a:cs typeface="+mj-cs"/>
              </a:rPr>
              <a:t>5. ai fini del PEI cosa vuole ottenere in termini anche di responsabilità</a:t>
            </a:r>
            <a:br>
              <a:rPr kumimoji="0" lang="it-IT" sz="2200" b="0" i="0" u="none" strike="noStrike" kern="1200" cap="none" spc="0" normalizeH="0" baseline="0" noProof="0" dirty="0" smtClean="0">
                <a:ln>
                  <a:noFill/>
                </a:ln>
                <a:solidFill>
                  <a:schemeClr val="accent1"/>
                </a:solidFill>
                <a:effectLst/>
                <a:uLnTx/>
                <a:uFillTx/>
                <a:latin typeface="+mj-lt"/>
                <a:ea typeface="+mj-ea"/>
                <a:cs typeface="+mj-cs"/>
              </a:rPr>
            </a:br>
            <a:r>
              <a:rPr kumimoji="0" lang="it-IT" sz="2200" b="0" i="0" u="none" strike="noStrike" kern="1200" cap="none" spc="0" normalizeH="0" baseline="0" noProof="0" dirty="0" smtClean="0">
                <a:ln>
                  <a:noFill/>
                </a:ln>
                <a:solidFill>
                  <a:schemeClr val="accent1"/>
                </a:solidFill>
                <a:effectLst/>
                <a:uLnTx/>
                <a:uFillTx/>
                <a:latin typeface="+mj-lt"/>
                <a:ea typeface="+mj-ea"/>
                <a:cs typeface="+mj-cs"/>
              </a:rPr>
              <a:t>6. DF, PDF</a:t>
            </a:r>
            <a:br>
              <a:rPr kumimoji="0" lang="it-IT" sz="2200" b="0" i="0" u="none" strike="noStrike" kern="1200" cap="none" spc="0" normalizeH="0" baseline="0" noProof="0" dirty="0" smtClean="0">
                <a:ln>
                  <a:noFill/>
                </a:ln>
                <a:solidFill>
                  <a:schemeClr val="accent1"/>
                </a:solidFill>
                <a:effectLst/>
                <a:uLnTx/>
                <a:uFillTx/>
                <a:latin typeface="+mj-lt"/>
                <a:ea typeface="+mj-ea"/>
                <a:cs typeface="+mj-cs"/>
              </a:rPr>
            </a:br>
            <a:r>
              <a:rPr kumimoji="0" lang="it-IT" sz="2200" b="0" i="0" u="none" strike="noStrike" kern="1200" cap="none" spc="0" normalizeH="0" baseline="0" noProof="0" dirty="0" smtClean="0">
                <a:ln>
                  <a:noFill/>
                </a:ln>
                <a:solidFill>
                  <a:schemeClr val="accent1"/>
                </a:solidFill>
                <a:effectLst/>
                <a:uLnTx/>
                <a:uFillTx/>
                <a:latin typeface="+mj-lt"/>
                <a:ea typeface="+mj-ea"/>
                <a:cs typeface="+mj-cs"/>
              </a:rPr>
              <a:t>7. contesto – processo </a:t>
            </a:r>
          </a:p>
          <a:p>
            <a:pPr marL="342900" marR="0" lvl="0" indent="-342900" algn="l" defTabSz="914400" rtl="0" eaLnBrk="1" fontAlgn="auto" latinLnBrk="0" hangingPunct="1">
              <a:lnSpc>
                <a:spcPct val="90000"/>
              </a:lnSpc>
              <a:spcBef>
                <a:spcPct val="0"/>
              </a:spcBef>
              <a:spcAft>
                <a:spcPts val="0"/>
              </a:spcAft>
              <a:buClrTx/>
              <a:buSzTx/>
              <a:buFontTx/>
              <a:buNone/>
              <a:tabLst/>
              <a:defRPr/>
            </a:pPr>
            <a:r>
              <a:rPr kumimoji="0" lang="it-IT" sz="1800" b="0" i="0" u="none" strike="noStrike" kern="1200" cap="none" spc="0" normalizeH="0" baseline="0" noProof="0" dirty="0" smtClean="0">
                <a:ln>
                  <a:noFill/>
                </a:ln>
                <a:solidFill>
                  <a:schemeClr val="accent1"/>
                </a:solidFill>
                <a:effectLst/>
                <a:uLnTx/>
                <a:uFillTx/>
                <a:latin typeface="+mj-lt"/>
                <a:ea typeface="+mj-ea"/>
                <a:cs typeface="+mj-cs"/>
              </a:rPr>
              <a:t/>
            </a:r>
            <a:br>
              <a:rPr kumimoji="0" lang="it-IT" sz="1800" b="0" i="0" u="none" strike="noStrike" kern="1200" cap="none" spc="0" normalizeH="0" baseline="0" noProof="0" dirty="0" smtClean="0">
                <a:ln>
                  <a:noFill/>
                </a:ln>
                <a:solidFill>
                  <a:schemeClr val="accent1"/>
                </a:solidFill>
                <a:effectLst/>
                <a:uLnTx/>
                <a:uFillTx/>
                <a:latin typeface="+mj-lt"/>
                <a:ea typeface="+mj-ea"/>
                <a:cs typeface="+mj-cs"/>
              </a:rPr>
            </a:br>
            <a:r>
              <a:rPr kumimoji="0" lang="it-IT" sz="1800" b="0" i="0" u="none" strike="noStrike" kern="1200" cap="none" spc="0" normalizeH="0" baseline="0" noProof="0" dirty="0" smtClean="0">
                <a:ln>
                  <a:noFill/>
                </a:ln>
                <a:solidFill>
                  <a:schemeClr val="accent1"/>
                </a:solidFill>
                <a:effectLst/>
                <a:uLnTx/>
                <a:uFillTx/>
                <a:latin typeface="+mj-lt"/>
                <a:ea typeface="+mj-ea"/>
                <a:cs typeface="+mj-cs"/>
              </a:rPr>
              <a:t> </a:t>
            </a:r>
            <a:endParaRPr kumimoji="0" lang="it-IT" sz="1800" b="0" i="0" u="none" strike="noStrike" kern="1200" cap="none" spc="0" normalizeH="0" baseline="0" noProof="0" dirty="0">
              <a:ln>
                <a:noFill/>
              </a:ln>
              <a:solidFill>
                <a:schemeClr val="accent1"/>
              </a:solidFill>
              <a:effectLst/>
              <a:uLnTx/>
              <a:uFillTx/>
              <a:latin typeface="+mj-lt"/>
              <a:ea typeface="+mj-ea"/>
              <a:cs typeface="+mj-cs"/>
            </a:endParaRPr>
          </a:p>
        </p:txBody>
      </p:sp>
      <p:sp>
        <p:nvSpPr>
          <p:cNvPr id="8" name="Titolo 1"/>
          <p:cNvSpPr>
            <a:spLocks noGrp="1"/>
          </p:cNvSpPr>
          <p:nvPr>
            <p:ph type="title"/>
          </p:nvPr>
        </p:nvSpPr>
        <p:spPr>
          <a:xfrm>
            <a:off x="5591943" y="1544782"/>
            <a:ext cx="3528393" cy="2791691"/>
          </a:xfrm>
        </p:spPr>
        <p:txBody>
          <a:bodyPr>
            <a:normAutofit fontScale="90000"/>
          </a:bodyPr>
          <a:lstStyle/>
          <a:p>
            <a:pPr marL="342900" indent="-342900"/>
            <a:r>
              <a:rPr lang="it-IT" sz="1800" dirty="0" smtClean="0"/>
              <a:t/>
            </a:r>
            <a:br>
              <a:rPr lang="it-IT" sz="1800" dirty="0" smtClean="0"/>
            </a:br>
            <a:r>
              <a:rPr lang="it-IT" sz="1800" dirty="0" smtClean="0"/>
              <a:t/>
            </a:r>
            <a:br>
              <a:rPr lang="it-IT" sz="1800" dirty="0" smtClean="0"/>
            </a:br>
            <a:r>
              <a:rPr lang="it-IT" sz="2000" dirty="0" smtClean="0"/>
              <a:t>Sunto punto 2:</a:t>
            </a:r>
            <a:br>
              <a:rPr lang="it-IT" sz="2000" dirty="0" smtClean="0"/>
            </a:br>
            <a:r>
              <a:rPr lang="it-IT" sz="2000" dirty="0" smtClean="0"/>
              <a:t/>
            </a:r>
            <a:br>
              <a:rPr lang="it-IT" sz="2000" dirty="0" smtClean="0"/>
            </a:br>
            <a:r>
              <a:rPr lang="it-IT" sz="2000" dirty="0" smtClean="0"/>
              <a:t>1. lessico</a:t>
            </a:r>
            <a:br>
              <a:rPr lang="it-IT" sz="2000" dirty="0" smtClean="0"/>
            </a:br>
            <a:r>
              <a:rPr lang="it-IT" sz="2000" dirty="0" smtClean="0"/>
              <a:t>2. esemplificazione sull’osservazione</a:t>
            </a:r>
            <a:br>
              <a:rPr lang="it-IT" sz="2000" dirty="0" smtClean="0"/>
            </a:br>
            <a:r>
              <a:rPr lang="it-IT" sz="2000" dirty="0" smtClean="0"/>
              <a:t>3. esemplificazioni sull’osservazione prima – dopo</a:t>
            </a:r>
            <a:br>
              <a:rPr lang="it-IT" sz="2000" dirty="0" smtClean="0"/>
            </a:br>
            <a:r>
              <a:rPr lang="it-IT" sz="2000" dirty="0" smtClean="0"/>
              <a:t>4. l’osservazione ai fini della progettazione </a:t>
            </a:r>
            <a:r>
              <a:rPr lang="it-IT" sz="1800" dirty="0" smtClean="0"/>
              <a:t/>
            </a:r>
            <a:br>
              <a:rPr lang="it-IT" sz="1800" dirty="0" smtClean="0"/>
            </a:br>
            <a:r>
              <a:rPr lang="it-IT" sz="1800" dirty="0" smtClean="0"/>
              <a:t/>
            </a:r>
            <a:br>
              <a:rPr lang="it-IT" sz="1800" dirty="0" smtClean="0"/>
            </a:br>
            <a:r>
              <a:rPr lang="it-IT" sz="1800" dirty="0" smtClean="0"/>
              <a:t/>
            </a:r>
            <a:br>
              <a:rPr lang="it-IT" sz="1800" dirty="0" smtClean="0"/>
            </a:br>
            <a:r>
              <a:rPr lang="it-IT" sz="1800" dirty="0" smtClean="0"/>
              <a:t> </a:t>
            </a:r>
            <a:endParaRPr lang="it-IT" sz="1800" dirty="0"/>
          </a:p>
        </p:txBody>
      </p:sp>
      <p:sp>
        <p:nvSpPr>
          <p:cNvPr id="9" name="Segnaposto piè di pagina 2"/>
          <p:cNvSpPr txBox="1">
            <a:spLocks/>
          </p:cNvSpPr>
          <p:nvPr/>
        </p:nvSpPr>
        <p:spPr>
          <a:xfrm>
            <a:off x="1343472" y="6492240"/>
            <a:ext cx="2198255" cy="36576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smtClean="0">
                <a:ln>
                  <a:noFill/>
                </a:ln>
                <a:solidFill>
                  <a:schemeClr val="tx1"/>
                </a:solidFill>
                <a:effectLst/>
                <a:uLnTx/>
                <a:uFillTx/>
                <a:latin typeface="+mn-lt"/>
                <a:ea typeface="+mn-ea"/>
                <a:cs typeface="+mn-cs"/>
              </a:rPr>
              <a:t>rita </a:t>
            </a:r>
            <a:r>
              <a:rPr kumimoji="0" lang="it-IT" sz="800" b="0" i="0" u="none" strike="noStrike" kern="1200" cap="none" spc="0" normalizeH="0" baseline="0" noProof="0" dirty="0" err="1" smtClean="0">
                <a:ln>
                  <a:noFill/>
                </a:ln>
                <a:solidFill>
                  <a:schemeClr val="tx1"/>
                </a:solidFill>
                <a:effectLst/>
                <a:uLnTx/>
                <a:uFillTx/>
                <a:latin typeface="+mn-lt"/>
                <a:ea typeface="+mn-ea"/>
                <a:cs typeface="+mn-cs"/>
              </a:rPr>
              <a:t>bartolini</a:t>
            </a:r>
            <a:r>
              <a:rPr kumimoji="0" lang="it-IT" sz="800" b="0" i="0" u="none" strike="noStrike" kern="1200" cap="none" spc="0" normalizeH="0" baseline="0" noProof="0" dirty="0" smtClean="0">
                <a:ln>
                  <a:noFill/>
                </a:ln>
                <a:solidFill>
                  <a:schemeClr val="tx1"/>
                </a:solidFill>
                <a:effectLst/>
                <a:uLnTx/>
                <a:uFillTx/>
                <a:latin typeface="+mn-lt"/>
                <a:ea typeface="+mn-ea"/>
                <a:cs typeface="+mn-cs"/>
              </a:rPr>
              <a:t>  30 settembre 2021</a:t>
            </a:r>
            <a:endParaRPr kumimoji="0" lang="it-IT" sz="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27448" y="1628800"/>
            <a:ext cx="10729192" cy="3888432"/>
          </a:xfrm>
        </p:spPr>
        <p:txBody>
          <a:bodyPr>
            <a:normAutofit fontScale="90000"/>
          </a:bodyPr>
          <a:lstStyle/>
          <a:p>
            <a:pPr marL="457200" indent="-457200"/>
            <a:r>
              <a:rPr lang="it-IT" sz="2400" dirty="0" smtClean="0"/>
              <a:t>	</a:t>
            </a:r>
            <a:br>
              <a:rPr lang="it-IT" sz="2400" dirty="0" smtClean="0"/>
            </a:br>
            <a:r>
              <a:rPr lang="it-IT" sz="2400" dirty="0" smtClean="0"/>
              <a:t/>
            </a:r>
            <a:br>
              <a:rPr lang="it-IT" sz="2400" dirty="0" smtClean="0"/>
            </a:br>
            <a:r>
              <a:rPr lang="it-IT" sz="2400" dirty="0" smtClean="0"/>
              <a:t/>
            </a:r>
            <a:br>
              <a:rPr lang="it-IT" sz="2400" dirty="0" smtClean="0"/>
            </a:br>
            <a:r>
              <a:rPr lang="it-IT" sz="2400" dirty="0" smtClean="0"/>
              <a:t/>
            </a:r>
            <a:br>
              <a:rPr lang="it-IT" sz="2400" dirty="0" smtClean="0"/>
            </a:br>
            <a:r>
              <a:rPr lang="it-IT" sz="2400" dirty="0" smtClean="0"/>
              <a:t/>
            </a:r>
            <a:br>
              <a:rPr lang="it-IT" sz="2400" dirty="0" smtClean="0"/>
            </a:br>
            <a:r>
              <a:rPr lang="it-IT" sz="2400" dirty="0" smtClean="0"/>
              <a:t/>
            </a:r>
            <a:br>
              <a:rPr lang="it-IT" sz="2400" dirty="0" smtClean="0"/>
            </a:br>
            <a:r>
              <a:rPr lang="it-IT" sz="2400" dirty="0" smtClean="0"/>
              <a:t>1.ICF = Cosa è</a:t>
            </a:r>
            <a:br>
              <a:rPr lang="it-IT" sz="2400" dirty="0" smtClean="0"/>
            </a:br>
            <a:r>
              <a:rPr lang="it-IT" sz="2400" dirty="0" smtClean="0"/>
              <a:t/>
            </a:r>
            <a:br>
              <a:rPr lang="it-IT" sz="2400" dirty="0" smtClean="0"/>
            </a:br>
            <a:r>
              <a:rPr lang="it-IT" sz="2400" dirty="0" smtClean="0"/>
              <a:t>2.Come è costruito</a:t>
            </a:r>
            <a:br>
              <a:rPr lang="it-IT" sz="2400" dirty="0" smtClean="0"/>
            </a:br>
            <a:r>
              <a:rPr lang="it-IT" sz="2400" dirty="0" smtClean="0"/>
              <a:t/>
            </a:r>
            <a:br>
              <a:rPr lang="it-IT" sz="2400" dirty="0" smtClean="0"/>
            </a:br>
            <a:r>
              <a:rPr lang="it-IT" sz="2400" dirty="0" smtClean="0"/>
              <a:t>3.La diagnosi-le </a:t>
            </a:r>
            <a:r>
              <a:rPr lang="it-IT" sz="2400" dirty="0" err="1" smtClean="0"/>
              <a:t>dimensioni-l</a:t>
            </a:r>
            <a:r>
              <a:rPr lang="it-IT" sz="2400" dirty="0" smtClean="0"/>
              <a:t>’osservazione</a:t>
            </a:r>
            <a:br>
              <a:rPr lang="it-IT" sz="2400" dirty="0" smtClean="0"/>
            </a:br>
            <a:r>
              <a:rPr lang="it-IT" sz="2400" dirty="0" smtClean="0"/>
              <a:t/>
            </a:r>
            <a:br>
              <a:rPr lang="it-IT" sz="2400" dirty="0" smtClean="0"/>
            </a:br>
            <a:r>
              <a:rPr lang="it-IT" sz="2400" dirty="0" smtClean="0"/>
              <a:t>3.Capacità, performance, barriere, facilitatori: come li usiamo ai fini dell’interpretazione della diagnosi e in direzione della progettazione?</a:t>
            </a:r>
            <a:br>
              <a:rPr lang="it-IT" sz="2400" dirty="0" smtClean="0"/>
            </a:br>
            <a:r>
              <a:rPr lang="it-IT" sz="2400" dirty="0" smtClean="0"/>
              <a:t/>
            </a:r>
            <a:br>
              <a:rPr lang="it-IT" sz="2400" dirty="0" smtClean="0"/>
            </a:br>
            <a:r>
              <a:rPr lang="it-IT" sz="2400" dirty="0" smtClean="0"/>
              <a:t/>
            </a:r>
            <a:br>
              <a:rPr lang="it-IT" sz="2400" dirty="0" smtClean="0"/>
            </a:br>
            <a:r>
              <a:rPr lang="it-IT" sz="2400" dirty="0" smtClean="0"/>
              <a:t/>
            </a:r>
            <a:br>
              <a:rPr lang="it-IT" sz="2400" dirty="0" smtClean="0"/>
            </a:br>
            <a:r>
              <a:rPr lang="it-IT" sz="2400" dirty="0" smtClean="0"/>
              <a:t> </a:t>
            </a:r>
            <a:endParaRPr lang="it-IT" sz="2400" dirty="0"/>
          </a:p>
        </p:txBody>
      </p:sp>
      <p:sp>
        <p:nvSpPr>
          <p:cNvPr id="4" name="Segnaposto numero diapositiva 3"/>
          <p:cNvSpPr>
            <a:spLocks noGrp="1"/>
          </p:cNvSpPr>
          <p:nvPr>
            <p:ph type="sldNum" sz="quarter" idx="12"/>
          </p:nvPr>
        </p:nvSpPr>
        <p:spPr/>
        <p:txBody>
          <a:bodyPr/>
          <a:lstStyle/>
          <a:p>
            <a:fld id="{39769977-A16A-45BB-B214-3EAAE0A886E7}" type="slidenum">
              <a:rPr lang="it-IT" smtClean="0"/>
              <a:pPr/>
              <a:t>20</a:t>
            </a:fld>
            <a:endParaRPr lang="it-IT" dirty="0"/>
          </a:p>
        </p:txBody>
      </p:sp>
      <p:sp>
        <p:nvSpPr>
          <p:cNvPr id="7" name="Segnaposto piè di pagina 2"/>
          <p:cNvSpPr txBox="1">
            <a:spLocks/>
          </p:cNvSpPr>
          <p:nvPr/>
        </p:nvSpPr>
        <p:spPr>
          <a:xfrm>
            <a:off x="9993745" y="6492240"/>
            <a:ext cx="2198255" cy="36576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smtClean="0">
                <a:ln>
                  <a:noFill/>
                </a:ln>
                <a:solidFill>
                  <a:schemeClr val="tx1"/>
                </a:solidFill>
                <a:effectLst/>
                <a:uLnTx/>
                <a:uFillTx/>
                <a:latin typeface="+mn-lt"/>
                <a:ea typeface="+mn-ea"/>
                <a:cs typeface="+mn-cs"/>
              </a:rPr>
              <a:t>rita </a:t>
            </a:r>
            <a:r>
              <a:rPr kumimoji="0" lang="it-IT" sz="800" b="0" i="0" u="none" strike="noStrike" kern="1200" cap="none" spc="0" normalizeH="0" baseline="0" noProof="0" dirty="0" err="1" smtClean="0">
                <a:ln>
                  <a:noFill/>
                </a:ln>
                <a:solidFill>
                  <a:schemeClr val="tx1"/>
                </a:solidFill>
                <a:effectLst/>
                <a:uLnTx/>
                <a:uFillTx/>
                <a:latin typeface="+mn-lt"/>
                <a:ea typeface="+mn-ea"/>
                <a:cs typeface="+mn-cs"/>
              </a:rPr>
              <a:t>bartolini</a:t>
            </a:r>
            <a:r>
              <a:rPr kumimoji="0" lang="it-IT" sz="800" b="0" i="0" u="none" strike="noStrike" kern="1200" cap="none" spc="0" normalizeH="0" baseline="0" noProof="0" dirty="0" smtClean="0">
                <a:ln>
                  <a:noFill/>
                </a:ln>
                <a:solidFill>
                  <a:schemeClr val="tx1"/>
                </a:solidFill>
                <a:effectLst/>
                <a:uLnTx/>
                <a:uFillTx/>
                <a:latin typeface="+mn-lt"/>
                <a:ea typeface="+mn-ea"/>
                <a:cs typeface="+mn-cs"/>
              </a:rPr>
              <a:t>  30 settembre 2021</a:t>
            </a:r>
            <a:endParaRPr kumimoji="0" lang="it-IT" sz="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ettangolo 7"/>
          <p:cNvSpPr/>
          <p:nvPr/>
        </p:nvSpPr>
        <p:spPr>
          <a:xfrm>
            <a:off x="407368" y="548680"/>
            <a:ext cx="4464496"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1"/>
                </a:solidFill>
              </a:rPr>
              <a:t>SECONDO PASSAGGIO</a:t>
            </a:r>
            <a:endParaRPr lang="it-IT" b="1"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testo 5"/>
          <p:cNvSpPr>
            <a:spLocks noGrp="1"/>
          </p:cNvSpPr>
          <p:nvPr>
            <p:ph type="body" sz="quarter" idx="14"/>
          </p:nvPr>
        </p:nvSpPr>
        <p:spPr/>
        <p:txBody>
          <a:bodyPr>
            <a:normAutofit/>
          </a:bodyPr>
          <a:lstStyle/>
          <a:p>
            <a:pPr algn="ctr"/>
            <a:r>
              <a:rPr lang="it-IT" sz="2800" b="1" dirty="0" smtClean="0"/>
              <a:t>ICF = CHE COSA È</a:t>
            </a:r>
            <a:endParaRPr lang="it-IT" sz="2800" b="1" dirty="0"/>
          </a:p>
        </p:txBody>
      </p:sp>
      <p:sp>
        <p:nvSpPr>
          <p:cNvPr id="7" name="Segnaposto piè di pagina 2"/>
          <p:cNvSpPr txBox="1">
            <a:spLocks/>
          </p:cNvSpPr>
          <p:nvPr/>
        </p:nvSpPr>
        <p:spPr>
          <a:xfrm>
            <a:off x="9993745" y="6492240"/>
            <a:ext cx="2198255" cy="36576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smtClean="0">
                <a:ln>
                  <a:noFill/>
                </a:ln>
                <a:solidFill>
                  <a:schemeClr val="tx1"/>
                </a:solidFill>
                <a:effectLst/>
                <a:uLnTx/>
                <a:uFillTx/>
                <a:latin typeface="+mn-lt"/>
                <a:ea typeface="+mn-ea"/>
                <a:cs typeface="+mn-cs"/>
              </a:rPr>
              <a:t>rita </a:t>
            </a:r>
            <a:r>
              <a:rPr kumimoji="0" lang="it-IT" sz="800" b="0" i="0" u="none" strike="noStrike" kern="1200" cap="none" spc="0" normalizeH="0" baseline="0" noProof="0" dirty="0" err="1" smtClean="0">
                <a:ln>
                  <a:noFill/>
                </a:ln>
                <a:solidFill>
                  <a:schemeClr val="tx1"/>
                </a:solidFill>
                <a:effectLst/>
                <a:uLnTx/>
                <a:uFillTx/>
                <a:latin typeface="+mn-lt"/>
                <a:ea typeface="+mn-ea"/>
                <a:cs typeface="+mn-cs"/>
              </a:rPr>
              <a:t>bartolini</a:t>
            </a:r>
            <a:r>
              <a:rPr kumimoji="0" lang="it-IT" sz="800" b="0" i="0" u="none" strike="noStrike" kern="1200" cap="none" spc="0" normalizeH="0" baseline="0" noProof="0" dirty="0" smtClean="0">
                <a:ln>
                  <a:noFill/>
                </a:ln>
                <a:solidFill>
                  <a:schemeClr val="tx1"/>
                </a:solidFill>
                <a:effectLst/>
                <a:uLnTx/>
                <a:uFillTx/>
                <a:latin typeface="+mn-lt"/>
                <a:ea typeface="+mn-ea"/>
                <a:cs typeface="+mn-cs"/>
              </a:rPr>
              <a:t>  30 settembre 2021</a:t>
            </a:r>
            <a:endParaRPr kumimoji="0" lang="it-IT" sz="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ettangolo arrotondato 7"/>
          <p:cNvSpPr/>
          <p:nvPr/>
        </p:nvSpPr>
        <p:spPr>
          <a:xfrm>
            <a:off x="983432" y="1412776"/>
            <a:ext cx="4824536" cy="316835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smtClean="0">
                <a:solidFill>
                  <a:schemeClr val="tx1"/>
                </a:solidFill>
              </a:rPr>
              <a:t>È un modello </a:t>
            </a:r>
            <a:r>
              <a:rPr lang="it-IT" dirty="0" smtClean="0"/>
              <a:t/>
            </a:r>
            <a:br>
              <a:rPr lang="it-IT" dirty="0" smtClean="0"/>
            </a:br>
            <a:r>
              <a:rPr lang="it-IT" dirty="0" smtClean="0"/>
              <a:t/>
            </a:r>
            <a:br>
              <a:rPr lang="it-IT" dirty="0" smtClean="0"/>
            </a:br>
            <a:r>
              <a:rPr lang="it-IT" b="1" dirty="0" smtClean="0">
                <a:solidFill>
                  <a:srgbClr val="C00000"/>
                </a:solidFill>
              </a:rPr>
              <a:t>ANTROPOLOGICO</a:t>
            </a:r>
            <a:r>
              <a:rPr lang="it-IT" b="1" dirty="0" smtClean="0"/>
              <a:t/>
            </a:r>
            <a:br>
              <a:rPr lang="it-IT" b="1" dirty="0" smtClean="0"/>
            </a:br>
            <a:r>
              <a:rPr lang="it-IT" b="1" dirty="0" smtClean="0"/>
              <a:t/>
            </a:r>
            <a:br>
              <a:rPr lang="it-IT" b="1" dirty="0" smtClean="0"/>
            </a:br>
            <a:r>
              <a:rPr lang="it-IT" sz="2000" b="1" dirty="0" smtClean="0">
                <a:solidFill>
                  <a:schemeClr val="tx1"/>
                </a:solidFill>
              </a:rPr>
              <a:t>espresso con un linguaggio</a:t>
            </a:r>
            <a:br>
              <a:rPr lang="it-IT" sz="2000" b="1" dirty="0" smtClean="0">
                <a:solidFill>
                  <a:schemeClr val="tx1"/>
                </a:solidFill>
              </a:rPr>
            </a:br>
            <a:r>
              <a:rPr lang="it-IT" sz="2000" b="1" dirty="0" smtClean="0">
                <a:solidFill>
                  <a:schemeClr val="tx1"/>
                </a:solidFill>
              </a:rPr>
              <a:t>composto da </a:t>
            </a:r>
          </a:p>
          <a:p>
            <a:pPr algn="ctr"/>
            <a:r>
              <a:rPr lang="it-IT" b="1" dirty="0" smtClean="0">
                <a:solidFill>
                  <a:schemeClr val="tx1"/>
                </a:solidFill>
              </a:rPr>
              <a:t/>
            </a:r>
            <a:br>
              <a:rPr lang="it-IT" b="1" dirty="0" smtClean="0">
                <a:solidFill>
                  <a:schemeClr val="tx1"/>
                </a:solidFill>
              </a:rPr>
            </a:br>
            <a:r>
              <a:rPr lang="it-IT" sz="2400" b="1" dirty="0" smtClean="0">
                <a:solidFill>
                  <a:schemeClr val="tx1"/>
                </a:solidFill>
              </a:rPr>
              <a:t>CODICI          QUALIFICATORI </a:t>
            </a:r>
            <a:endParaRPr lang="it-IT" sz="2400" b="1" dirty="0">
              <a:solidFill>
                <a:schemeClr val="tx1"/>
              </a:solidFill>
            </a:endParaRPr>
          </a:p>
        </p:txBody>
      </p:sp>
      <p:sp>
        <p:nvSpPr>
          <p:cNvPr id="9" name="Rettangolo 8"/>
          <p:cNvSpPr/>
          <p:nvPr/>
        </p:nvSpPr>
        <p:spPr>
          <a:xfrm>
            <a:off x="6384032" y="1124744"/>
            <a:ext cx="2880320" cy="830997"/>
          </a:xfrm>
          <a:prstGeom prst="rect">
            <a:avLst/>
          </a:prstGeom>
        </p:spPr>
        <p:txBody>
          <a:bodyPr wrap="square">
            <a:spAutoFit/>
          </a:bodyPr>
          <a:lstStyle/>
          <a:p>
            <a:pPr algn="ctr"/>
            <a:r>
              <a:rPr lang="it-IT" sz="1200" b="1" dirty="0" smtClean="0"/>
              <a:t>ICF-CY </a:t>
            </a:r>
            <a:r>
              <a:rPr lang="it-IT" sz="1200" b="1" dirty="0" err="1" smtClean="0"/>
              <a:t>CI</a:t>
            </a:r>
            <a:r>
              <a:rPr lang="it-IT" sz="1200" b="1" dirty="0" smtClean="0"/>
              <a:t> PERMETTE CHIARE E PRECISE STRATEGIE </a:t>
            </a:r>
            <a:r>
              <a:rPr lang="it-IT" sz="1200" b="1" dirty="0" err="1" smtClean="0"/>
              <a:t>DI</a:t>
            </a:r>
            <a:r>
              <a:rPr lang="it-IT" sz="1200" b="1" dirty="0" smtClean="0"/>
              <a:t> VALUTAZIONE E INTERVENTO ALLO SCOPO </a:t>
            </a:r>
            <a:r>
              <a:rPr lang="it-IT" sz="1200" b="1" dirty="0" err="1" smtClean="0"/>
              <a:t>DI</a:t>
            </a:r>
            <a:r>
              <a:rPr lang="it-IT" sz="1200" b="1" dirty="0" smtClean="0"/>
              <a:t>:</a:t>
            </a:r>
            <a:endParaRPr lang="it-IT" sz="1200" dirty="0"/>
          </a:p>
        </p:txBody>
      </p:sp>
      <p:sp>
        <p:nvSpPr>
          <p:cNvPr id="10" name="Rettangolo 9"/>
          <p:cNvSpPr/>
          <p:nvPr/>
        </p:nvSpPr>
        <p:spPr>
          <a:xfrm>
            <a:off x="6744072" y="1988840"/>
            <a:ext cx="2304256" cy="8469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chemeClr val="tx1"/>
                </a:solidFill>
              </a:rPr>
              <a:t>POTENZIARE </a:t>
            </a:r>
          </a:p>
          <a:p>
            <a:pPr algn="ctr"/>
            <a:r>
              <a:rPr lang="it-IT" sz="1600" b="1" dirty="0" smtClean="0">
                <a:solidFill>
                  <a:schemeClr val="tx1"/>
                </a:solidFill>
              </a:rPr>
              <a:t>LE</a:t>
            </a:r>
          </a:p>
          <a:p>
            <a:pPr algn="ctr"/>
            <a:r>
              <a:rPr lang="it-IT" sz="1600" b="1" dirty="0" smtClean="0">
                <a:solidFill>
                  <a:schemeClr val="tx1"/>
                </a:solidFill>
              </a:rPr>
              <a:t>ABILITÀ (= capacità)</a:t>
            </a:r>
            <a:endParaRPr lang="it-IT" sz="1600" b="1" dirty="0">
              <a:solidFill>
                <a:schemeClr val="tx1"/>
              </a:solidFill>
            </a:endParaRPr>
          </a:p>
        </p:txBody>
      </p:sp>
      <p:sp>
        <p:nvSpPr>
          <p:cNvPr id="11" name="Rettangolo 10"/>
          <p:cNvSpPr/>
          <p:nvPr/>
        </p:nvSpPr>
        <p:spPr>
          <a:xfrm>
            <a:off x="6456040" y="3501008"/>
            <a:ext cx="2736304" cy="12836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b="1" dirty="0" smtClean="0">
                <a:solidFill>
                  <a:schemeClr val="tx1"/>
                </a:solidFill>
              </a:rPr>
              <a:t>MODIFICARE L’AMBIENTE PER</a:t>
            </a:r>
          </a:p>
          <a:p>
            <a:pPr algn="ctr"/>
            <a:endParaRPr lang="it-IT" sz="1400" b="1" dirty="0" smtClean="0">
              <a:solidFill>
                <a:schemeClr val="tx1"/>
              </a:solidFill>
            </a:endParaRPr>
          </a:p>
          <a:p>
            <a:pPr algn="ctr">
              <a:buFont typeface="Arial" pitchFamily="34" charset="0"/>
              <a:buChar char="•"/>
            </a:pPr>
            <a:r>
              <a:rPr lang="it-IT" sz="1400" b="1" dirty="0" smtClean="0">
                <a:solidFill>
                  <a:schemeClr val="tx1"/>
                </a:solidFill>
              </a:rPr>
              <a:t>FAVORIRE FACILITATORI</a:t>
            </a:r>
          </a:p>
          <a:p>
            <a:pPr algn="ctr">
              <a:buFont typeface="Arial" pitchFamily="34" charset="0"/>
              <a:buChar char="•"/>
            </a:pPr>
            <a:r>
              <a:rPr lang="it-IT" sz="1400" b="1" dirty="0" smtClean="0">
                <a:solidFill>
                  <a:schemeClr val="tx1"/>
                </a:solidFill>
              </a:rPr>
              <a:t>ELIMINA BARRIERE</a:t>
            </a:r>
          </a:p>
        </p:txBody>
      </p:sp>
      <p:cxnSp>
        <p:nvCxnSpPr>
          <p:cNvPr id="13" name="Connettore 2 12"/>
          <p:cNvCxnSpPr/>
          <p:nvPr/>
        </p:nvCxnSpPr>
        <p:spPr>
          <a:xfrm flipH="1">
            <a:off x="2207568" y="3573016"/>
            <a:ext cx="1008112"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a:off x="3215680" y="3573016"/>
            <a:ext cx="1296144" cy="3600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30722" name="Picture 2" descr="IMPACTO COLECCIONABLES Collezione Monete dal Mondo - 1 Chilo di Monete con  splendido Bauletto in Legno : Amazon.it: Giochi e giocattoli"/>
          <p:cNvPicPr>
            <a:picLocks noChangeAspect="1" noChangeArrowheads="1"/>
          </p:cNvPicPr>
          <p:nvPr/>
        </p:nvPicPr>
        <p:blipFill>
          <a:blip r:embed="rId2"/>
          <a:srcRect/>
          <a:stretch>
            <a:fillRect/>
          </a:stretch>
        </p:blipFill>
        <p:spPr bwMode="auto">
          <a:xfrm>
            <a:off x="9840416" y="3284984"/>
            <a:ext cx="2198018" cy="2198018"/>
          </a:xfrm>
          <a:prstGeom prst="rect">
            <a:avLst/>
          </a:prstGeom>
          <a:noFill/>
        </p:spPr>
      </p:pic>
      <p:cxnSp>
        <p:nvCxnSpPr>
          <p:cNvPr id="14" name="Connettore 2 13"/>
          <p:cNvCxnSpPr>
            <a:stCxn id="10" idx="3"/>
            <a:endCxn id="30722" idx="0"/>
          </p:cNvCxnSpPr>
          <p:nvPr/>
        </p:nvCxnSpPr>
        <p:spPr>
          <a:xfrm>
            <a:off x="9048328" y="2412338"/>
            <a:ext cx="1891097" cy="872646"/>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6" name="Rettangolo arrotondato 15"/>
          <p:cNvSpPr/>
          <p:nvPr/>
        </p:nvSpPr>
        <p:spPr>
          <a:xfrm>
            <a:off x="9840416" y="5445224"/>
            <a:ext cx="2232248" cy="57606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1"/>
                </a:solidFill>
              </a:rPr>
              <a:t>PDV</a:t>
            </a:r>
            <a:endParaRPr lang="it-IT"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9416" y="332656"/>
            <a:ext cx="9829800" cy="1082674"/>
          </a:xfrm>
        </p:spPr>
        <p:txBody>
          <a:bodyPr>
            <a:normAutofit/>
          </a:bodyPr>
          <a:lstStyle/>
          <a:p>
            <a:pPr algn="ctr"/>
            <a:r>
              <a:rPr lang="it-IT" b="1" dirty="0" smtClean="0"/>
              <a:t>ICF-CY = vuole essere 3 cose:</a:t>
            </a:r>
            <a:endParaRPr lang="it-IT" b="1" dirty="0"/>
          </a:p>
        </p:txBody>
      </p:sp>
      <p:sp>
        <p:nvSpPr>
          <p:cNvPr id="4" name="Segnaposto numero diapositiva 3"/>
          <p:cNvSpPr>
            <a:spLocks noGrp="1"/>
          </p:cNvSpPr>
          <p:nvPr>
            <p:ph type="sldNum" sz="quarter" idx="12"/>
          </p:nvPr>
        </p:nvSpPr>
        <p:spPr/>
        <p:txBody>
          <a:bodyPr/>
          <a:lstStyle/>
          <a:p>
            <a:fld id="{39769977-A16A-45BB-B214-3EAAE0A886E7}" type="slidenum">
              <a:rPr lang="it-IT" smtClean="0"/>
              <a:pPr/>
              <a:t>22</a:t>
            </a:fld>
            <a:endParaRPr lang="it-IT"/>
          </a:p>
        </p:txBody>
      </p:sp>
      <p:sp>
        <p:nvSpPr>
          <p:cNvPr id="5" name="Rettangolo 4"/>
          <p:cNvSpPr/>
          <p:nvPr/>
        </p:nvSpPr>
        <p:spPr>
          <a:xfrm>
            <a:off x="3647728" y="3933056"/>
            <a:ext cx="4824536" cy="100811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2400" b="1" dirty="0" smtClean="0"/>
              <a:t>Corresponsabilità</a:t>
            </a:r>
          </a:p>
          <a:p>
            <a:pPr algn="ctr"/>
            <a:r>
              <a:rPr lang="it-IT" sz="2400" b="1" dirty="0" smtClean="0"/>
              <a:t>Ampio respiro progettuale</a:t>
            </a:r>
            <a:endParaRPr lang="it-IT" sz="2400" b="1" dirty="0"/>
          </a:p>
        </p:txBody>
      </p:sp>
      <p:sp>
        <p:nvSpPr>
          <p:cNvPr id="8" name="Rettangolo arrotondato 7"/>
          <p:cNvSpPr/>
          <p:nvPr/>
        </p:nvSpPr>
        <p:spPr>
          <a:xfrm>
            <a:off x="767408" y="2060848"/>
            <a:ext cx="2592288" cy="86409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C00000"/>
                </a:solidFill>
              </a:rPr>
              <a:t>MODELLO CONCETTUALE</a:t>
            </a:r>
            <a:endParaRPr lang="it-IT" b="1" dirty="0">
              <a:solidFill>
                <a:srgbClr val="C00000"/>
              </a:solidFill>
            </a:endParaRPr>
          </a:p>
        </p:txBody>
      </p:sp>
      <p:sp>
        <p:nvSpPr>
          <p:cNvPr id="9" name="Rettangolo arrotondato 8"/>
          <p:cNvSpPr/>
          <p:nvPr/>
        </p:nvSpPr>
        <p:spPr>
          <a:xfrm>
            <a:off x="4655840" y="2060848"/>
            <a:ext cx="2592288" cy="86409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C00000"/>
                </a:solidFill>
              </a:rPr>
              <a:t>LINGUAGGIO CONDIVISO</a:t>
            </a:r>
            <a:endParaRPr lang="it-IT" b="1" dirty="0">
              <a:solidFill>
                <a:srgbClr val="C00000"/>
              </a:solidFill>
            </a:endParaRPr>
          </a:p>
        </p:txBody>
      </p:sp>
      <p:sp>
        <p:nvSpPr>
          <p:cNvPr id="10" name="Rettangolo arrotondato 9"/>
          <p:cNvSpPr/>
          <p:nvPr/>
        </p:nvSpPr>
        <p:spPr>
          <a:xfrm>
            <a:off x="8544272" y="2060848"/>
            <a:ext cx="2592288" cy="86409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C00000"/>
                </a:solidFill>
              </a:rPr>
              <a:t>SISTEMA </a:t>
            </a:r>
            <a:r>
              <a:rPr lang="it-IT" b="1" dirty="0" err="1" smtClean="0">
                <a:solidFill>
                  <a:srgbClr val="C00000"/>
                </a:solidFill>
              </a:rPr>
              <a:t>DI</a:t>
            </a:r>
            <a:r>
              <a:rPr lang="it-IT" b="1" dirty="0" smtClean="0">
                <a:solidFill>
                  <a:srgbClr val="C00000"/>
                </a:solidFill>
              </a:rPr>
              <a:t> CLASSIFICAZIONE</a:t>
            </a:r>
            <a:endParaRPr lang="it-IT" b="1" dirty="0">
              <a:solidFill>
                <a:srgbClr val="C00000"/>
              </a:solidFill>
            </a:endParaRPr>
          </a:p>
        </p:txBody>
      </p:sp>
      <p:cxnSp>
        <p:nvCxnSpPr>
          <p:cNvPr id="12" name="Connettore 2 11"/>
          <p:cNvCxnSpPr>
            <a:stCxn id="2" idx="2"/>
            <a:endCxn id="9" idx="0"/>
          </p:cNvCxnSpPr>
          <p:nvPr/>
        </p:nvCxnSpPr>
        <p:spPr>
          <a:xfrm>
            <a:off x="5754316" y="1415330"/>
            <a:ext cx="197668" cy="6455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Connettore 2 14"/>
          <p:cNvCxnSpPr>
            <a:stCxn id="2" idx="2"/>
            <a:endCxn id="8" idx="0"/>
          </p:cNvCxnSpPr>
          <p:nvPr/>
        </p:nvCxnSpPr>
        <p:spPr>
          <a:xfrm flipH="1">
            <a:off x="2063552" y="1415330"/>
            <a:ext cx="3690764" cy="6455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Connettore 2 16"/>
          <p:cNvCxnSpPr>
            <a:stCxn id="2" idx="2"/>
            <a:endCxn id="10" idx="0"/>
          </p:cNvCxnSpPr>
          <p:nvPr/>
        </p:nvCxnSpPr>
        <p:spPr>
          <a:xfrm>
            <a:off x="5754316" y="1415330"/>
            <a:ext cx="4086100" cy="6455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9" name="Segnaposto piè di pagina 2"/>
          <p:cNvSpPr txBox="1">
            <a:spLocks/>
          </p:cNvSpPr>
          <p:nvPr/>
        </p:nvSpPr>
        <p:spPr>
          <a:xfrm>
            <a:off x="9993745" y="6492240"/>
            <a:ext cx="2198255" cy="36576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smtClean="0">
                <a:ln>
                  <a:noFill/>
                </a:ln>
                <a:solidFill>
                  <a:schemeClr val="tx1"/>
                </a:solidFill>
                <a:effectLst/>
                <a:uLnTx/>
                <a:uFillTx/>
                <a:latin typeface="+mn-lt"/>
                <a:ea typeface="+mn-ea"/>
                <a:cs typeface="+mn-cs"/>
              </a:rPr>
              <a:t>rita </a:t>
            </a:r>
            <a:r>
              <a:rPr kumimoji="0" lang="it-IT" sz="800" b="0" i="0" u="none" strike="noStrike" kern="1200" cap="none" spc="0" normalizeH="0" baseline="0" noProof="0" dirty="0" err="1" smtClean="0">
                <a:ln>
                  <a:noFill/>
                </a:ln>
                <a:solidFill>
                  <a:schemeClr val="tx1"/>
                </a:solidFill>
                <a:effectLst/>
                <a:uLnTx/>
                <a:uFillTx/>
                <a:latin typeface="+mn-lt"/>
                <a:ea typeface="+mn-ea"/>
                <a:cs typeface="+mn-cs"/>
              </a:rPr>
              <a:t>bartolini</a:t>
            </a:r>
            <a:r>
              <a:rPr kumimoji="0" lang="it-IT" sz="800" b="0" i="0" u="none" strike="noStrike" kern="1200" cap="none" spc="0" normalizeH="0" baseline="0" noProof="0" dirty="0" smtClean="0">
                <a:ln>
                  <a:noFill/>
                </a:ln>
                <a:solidFill>
                  <a:schemeClr val="tx1"/>
                </a:solidFill>
                <a:effectLst/>
                <a:uLnTx/>
                <a:uFillTx/>
                <a:latin typeface="+mn-lt"/>
                <a:ea typeface="+mn-ea"/>
                <a:cs typeface="+mn-cs"/>
              </a:rPr>
              <a:t>  30 settembre 2021</a:t>
            </a:r>
            <a:endParaRPr kumimoji="0" lang="it-IT" sz="800" b="0" i="0" u="none" strike="noStrike" kern="1200" cap="none" spc="0" normalizeH="0" baseline="0" noProof="0" dirty="0">
              <a:ln>
                <a:noFill/>
              </a:ln>
              <a:solidFill>
                <a:schemeClr val="tx1"/>
              </a:solidFill>
              <a:effectLst/>
              <a:uLnTx/>
              <a:uFillTx/>
              <a:latin typeface="+mn-lt"/>
              <a:ea typeface="+mn-ea"/>
              <a:cs typeface="+mn-cs"/>
            </a:endParaRPr>
          </a:p>
        </p:txBody>
      </p:sp>
      <p:pic>
        <p:nvPicPr>
          <p:cNvPr id="29698" name="Picture 2" descr="Testa Umana Che Pensa Una Nuova Idea Illustrazione Vettoriale -  Illustrazione di comunicazione, scoperta: 42879989"/>
          <p:cNvPicPr>
            <a:picLocks noChangeAspect="1" noChangeArrowheads="1"/>
          </p:cNvPicPr>
          <p:nvPr/>
        </p:nvPicPr>
        <p:blipFill>
          <a:blip r:embed="rId2"/>
          <a:srcRect/>
          <a:stretch>
            <a:fillRect/>
          </a:stretch>
        </p:blipFill>
        <p:spPr bwMode="auto">
          <a:xfrm>
            <a:off x="1055440" y="2924944"/>
            <a:ext cx="1974032" cy="1974032"/>
          </a:xfrm>
          <a:prstGeom prst="rect">
            <a:avLst/>
          </a:prstGeom>
          <a:noFill/>
        </p:spPr>
      </p:pic>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9829800" cy="687610"/>
          </a:xfrm>
        </p:spPr>
        <p:txBody>
          <a:bodyPr/>
          <a:lstStyle/>
          <a:p>
            <a:pPr algn="ctr"/>
            <a:r>
              <a:rPr lang="it-IT" b="1" dirty="0" err="1" smtClean="0">
                <a:latin typeface="Arial" pitchFamily="34" charset="0"/>
                <a:cs typeface="Arial" pitchFamily="34" charset="0"/>
              </a:rPr>
              <a:t>DI</a:t>
            </a:r>
            <a:r>
              <a:rPr lang="it-IT" b="1" dirty="0" smtClean="0">
                <a:latin typeface="Arial" pitchFamily="34" charset="0"/>
                <a:cs typeface="Arial" pitchFamily="34" charset="0"/>
              </a:rPr>
              <a:t> CHI È IL COMPITO?</a:t>
            </a:r>
            <a:endParaRPr lang="it-IT" b="1" dirty="0">
              <a:latin typeface="Arial" pitchFamily="34" charset="0"/>
              <a:cs typeface="Arial" pitchFamily="34" charset="0"/>
            </a:endParaRPr>
          </a:p>
        </p:txBody>
      </p:sp>
      <p:sp>
        <p:nvSpPr>
          <p:cNvPr id="4" name="Segnaposto numero diapositiva 3"/>
          <p:cNvSpPr>
            <a:spLocks noGrp="1"/>
          </p:cNvSpPr>
          <p:nvPr>
            <p:ph type="sldNum" sz="quarter" idx="12"/>
          </p:nvPr>
        </p:nvSpPr>
        <p:spPr/>
        <p:txBody>
          <a:bodyPr/>
          <a:lstStyle/>
          <a:p>
            <a:fld id="{D410A63B-1747-4C9C-8BE2-58CD26A061EF}" type="slidenum">
              <a:rPr lang="it-IT" smtClean="0"/>
              <a:pPr/>
              <a:t>23</a:t>
            </a:fld>
            <a:endParaRPr lang="it-IT"/>
          </a:p>
        </p:txBody>
      </p:sp>
      <p:sp>
        <p:nvSpPr>
          <p:cNvPr id="5" name="Rettangolo 4"/>
          <p:cNvSpPr/>
          <p:nvPr/>
        </p:nvSpPr>
        <p:spPr>
          <a:xfrm>
            <a:off x="1631504" y="1412776"/>
            <a:ext cx="8736971" cy="2232248"/>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it-IT" sz="3200" dirty="0" smtClean="0">
                <a:solidFill>
                  <a:schemeClr val="tx1"/>
                </a:solidFill>
                <a:latin typeface="Arial" pitchFamily="34" charset="0"/>
                <a:cs typeface="Arial" pitchFamily="34" charset="0"/>
              </a:rPr>
              <a:t>DEL TEAM/CONSIGLIO </a:t>
            </a:r>
            <a:r>
              <a:rPr lang="it-IT" sz="3200" dirty="0" err="1" smtClean="0">
                <a:solidFill>
                  <a:schemeClr val="tx1"/>
                </a:solidFill>
                <a:latin typeface="Arial" pitchFamily="34" charset="0"/>
                <a:cs typeface="Arial" pitchFamily="34" charset="0"/>
              </a:rPr>
              <a:t>DI</a:t>
            </a:r>
            <a:r>
              <a:rPr lang="it-IT" sz="3200" dirty="0" smtClean="0">
                <a:solidFill>
                  <a:schemeClr val="tx1"/>
                </a:solidFill>
                <a:latin typeface="Arial" pitchFamily="34" charset="0"/>
                <a:cs typeface="Arial" pitchFamily="34" charset="0"/>
              </a:rPr>
              <a:t> CLASSE:</a:t>
            </a:r>
          </a:p>
          <a:p>
            <a:pPr algn="ctr"/>
            <a:endParaRPr lang="it-IT" sz="3200" dirty="0" smtClean="0">
              <a:solidFill>
                <a:schemeClr val="tx1"/>
              </a:solidFill>
              <a:latin typeface="Arial" pitchFamily="34" charset="0"/>
              <a:cs typeface="Arial" pitchFamily="34" charset="0"/>
            </a:endParaRPr>
          </a:p>
          <a:p>
            <a:pPr algn="ctr"/>
            <a:r>
              <a:rPr lang="it-IT" sz="3200" b="1" dirty="0" smtClean="0">
                <a:solidFill>
                  <a:schemeClr val="tx1"/>
                </a:solidFill>
                <a:latin typeface="Arial" pitchFamily="34" charset="0"/>
                <a:cs typeface="Arial" pitchFamily="34" charset="0"/>
              </a:rPr>
              <a:t>perché il principio è</a:t>
            </a:r>
          </a:p>
          <a:p>
            <a:pPr algn="ctr"/>
            <a:r>
              <a:rPr lang="it-IT" sz="3200" b="1" u="sng" dirty="0" smtClean="0">
                <a:solidFill>
                  <a:schemeClr val="tx1"/>
                </a:solidFill>
                <a:latin typeface="Arial" pitchFamily="34" charset="0"/>
                <a:cs typeface="Arial" pitchFamily="34" charset="0"/>
              </a:rPr>
              <a:t>INCLUSIVO</a:t>
            </a:r>
            <a:endParaRPr lang="it-IT" sz="3200" b="1" u="sng" dirty="0">
              <a:solidFill>
                <a:schemeClr val="tx1"/>
              </a:solidFill>
              <a:latin typeface="Arial" pitchFamily="34" charset="0"/>
              <a:cs typeface="Arial" pitchFamily="34" charset="0"/>
            </a:endParaRPr>
          </a:p>
        </p:txBody>
      </p:sp>
      <p:sp>
        <p:nvSpPr>
          <p:cNvPr id="6" name="CasellaDiTesto 5"/>
          <p:cNvSpPr txBox="1"/>
          <p:nvPr/>
        </p:nvSpPr>
        <p:spPr>
          <a:xfrm>
            <a:off x="1127448" y="3933056"/>
            <a:ext cx="9793088" cy="1415772"/>
          </a:xfrm>
          <a:prstGeom prst="rect">
            <a:avLst/>
          </a:prstGeom>
          <a:noFill/>
        </p:spPr>
        <p:txBody>
          <a:bodyPr wrap="square" rtlCol="0">
            <a:spAutoFit/>
          </a:bodyPr>
          <a:lstStyle/>
          <a:p>
            <a:pPr algn="ctr"/>
            <a:r>
              <a:rPr lang="it-IT" b="1" dirty="0" smtClean="0">
                <a:latin typeface="Arial" pitchFamily="34" charset="0"/>
                <a:cs typeface="Arial" pitchFamily="34" charset="0"/>
              </a:rPr>
              <a:t>LA </a:t>
            </a:r>
            <a:r>
              <a:rPr lang="it-IT" b="1" u="sng" dirty="0" smtClean="0">
                <a:solidFill>
                  <a:srgbClr val="C00000"/>
                </a:solidFill>
                <a:latin typeface="Arial" pitchFamily="34" charset="0"/>
                <a:cs typeface="Arial" pitchFamily="34" charset="0"/>
              </a:rPr>
              <a:t>COLLEGIALITÀ</a:t>
            </a:r>
            <a:r>
              <a:rPr lang="it-IT" b="1" dirty="0" smtClean="0">
                <a:latin typeface="Arial" pitchFamily="34" charset="0"/>
                <a:cs typeface="Arial" pitchFamily="34" charset="0"/>
              </a:rPr>
              <a:t> È CONDIZIONE</a:t>
            </a:r>
          </a:p>
          <a:p>
            <a:pPr algn="ctr"/>
            <a:r>
              <a:rPr lang="it-IT" b="1" dirty="0" smtClean="0">
                <a:latin typeface="Arial" pitchFamily="34" charset="0"/>
                <a:cs typeface="Arial" pitchFamily="34" charset="0"/>
              </a:rPr>
              <a:t>IMPRESCINDIBILE</a:t>
            </a:r>
          </a:p>
          <a:p>
            <a:pPr algn="ctr"/>
            <a:r>
              <a:rPr lang="it-IT" b="1" dirty="0" smtClean="0">
                <a:latin typeface="Arial" pitchFamily="34" charset="0"/>
                <a:cs typeface="Arial" pitchFamily="34" charset="0"/>
              </a:rPr>
              <a:t>LA LEGGE LO PREVEDE SECONDO LA NORMA RELATIVA ALLA </a:t>
            </a:r>
          </a:p>
          <a:p>
            <a:pPr algn="ctr"/>
            <a:r>
              <a:rPr lang="it-IT" sz="3200" b="1" u="sng" dirty="0" smtClean="0">
                <a:latin typeface="Arial" pitchFamily="34" charset="0"/>
                <a:cs typeface="Arial" pitchFamily="34" charset="0"/>
              </a:rPr>
              <a:t>CONTITOLARITÀ</a:t>
            </a:r>
            <a:endParaRPr lang="it-IT" sz="3200" b="1" u="sng" dirty="0">
              <a:latin typeface="Arial" pitchFamily="34" charset="0"/>
              <a:cs typeface="Arial" pitchFamily="34" charset="0"/>
            </a:endParaRPr>
          </a:p>
        </p:txBody>
      </p:sp>
      <p:sp>
        <p:nvSpPr>
          <p:cNvPr id="7" name="Segnaposto piè di pagina 2"/>
          <p:cNvSpPr txBox="1">
            <a:spLocks/>
          </p:cNvSpPr>
          <p:nvPr/>
        </p:nvSpPr>
        <p:spPr>
          <a:xfrm>
            <a:off x="9993745" y="6492240"/>
            <a:ext cx="2198255" cy="36576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smtClean="0">
                <a:ln>
                  <a:noFill/>
                </a:ln>
                <a:solidFill>
                  <a:schemeClr val="tx1"/>
                </a:solidFill>
                <a:effectLst/>
                <a:uLnTx/>
                <a:uFillTx/>
                <a:latin typeface="+mn-lt"/>
                <a:ea typeface="+mn-ea"/>
                <a:cs typeface="+mn-cs"/>
              </a:rPr>
              <a:t>rita </a:t>
            </a:r>
            <a:r>
              <a:rPr kumimoji="0" lang="it-IT" sz="800" b="0" i="0" u="none" strike="noStrike" kern="1200" cap="none" spc="0" normalizeH="0" baseline="0" noProof="0" dirty="0" err="1" smtClean="0">
                <a:ln>
                  <a:noFill/>
                </a:ln>
                <a:solidFill>
                  <a:schemeClr val="tx1"/>
                </a:solidFill>
                <a:effectLst/>
                <a:uLnTx/>
                <a:uFillTx/>
                <a:latin typeface="+mn-lt"/>
                <a:ea typeface="+mn-ea"/>
                <a:cs typeface="+mn-cs"/>
              </a:rPr>
              <a:t>bartolini</a:t>
            </a:r>
            <a:r>
              <a:rPr kumimoji="0" lang="it-IT" sz="800" b="0" i="0" u="none" strike="noStrike" kern="1200" cap="none" spc="0" normalizeH="0" baseline="0" noProof="0" dirty="0" smtClean="0">
                <a:ln>
                  <a:noFill/>
                </a:ln>
                <a:solidFill>
                  <a:schemeClr val="tx1"/>
                </a:solidFill>
                <a:effectLst/>
                <a:uLnTx/>
                <a:uFillTx/>
                <a:latin typeface="+mn-lt"/>
                <a:ea typeface="+mn-ea"/>
                <a:cs typeface="+mn-cs"/>
              </a:rPr>
              <a:t>  30 settembre 2021</a:t>
            </a:r>
            <a:endParaRPr kumimoji="0" lang="it-IT" sz="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ccia in giù 9"/>
          <p:cNvSpPr/>
          <p:nvPr/>
        </p:nvSpPr>
        <p:spPr>
          <a:xfrm>
            <a:off x="5591944" y="2852936"/>
            <a:ext cx="1152128" cy="1584176"/>
          </a:xfrm>
          <a:prstGeom prst="downArrow">
            <a:avLst/>
          </a:prstGeom>
        </p:spPr>
        <p:style>
          <a:lnRef idx="1">
            <a:schemeClr val="dk1"/>
          </a:lnRef>
          <a:fillRef idx="2">
            <a:schemeClr val="dk1"/>
          </a:fillRef>
          <a:effectRef idx="1">
            <a:schemeClr val="dk1"/>
          </a:effectRef>
          <a:fontRef idx="minor">
            <a:schemeClr val="dk1"/>
          </a:fontRef>
        </p:style>
        <p:txBody>
          <a:bodyPr vert="wordArtVert" rtlCol="0" anchor="ctr"/>
          <a:lstStyle/>
          <a:p>
            <a:pPr algn="ctr"/>
            <a:r>
              <a:rPr lang="it-IT" sz="900" b="1" dirty="0" smtClean="0">
                <a:solidFill>
                  <a:schemeClr val="tx1"/>
                </a:solidFill>
                <a:latin typeface="Arial" pitchFamily="34" charset="0"/>
                <a:cs typeface="Arial" pitchFamily="34" charset="0"/>
              </a:rPr>
              <a:t>CAUSE CONCAUSE</a:t>
            </a:r>
            <a:endParaRPr lang="it-IT" sz="900" b="1" dirty="0">
              <a:solidFill>
                <a:schemeClr val="tx1"/>
              </a:solidFill>
              <a:latin typeface="Arial" pitchFamily="34" charset="0"/>
              <a:cs typeface="Arial" pitchFamily="34" charset="0"/>
            </a:endParaRPr>
          </a:p>
        </p:txBody>
      </p:sp>
      <p:sp>
        <p:nvSpPr>
          <p:cNvPr id="2" name="Titolo 1"/>
          <p:cNvSpPr>
            <a:spLocks noGrp="1"/>
          </p:cNvSpPr>
          <p:nvPr>
            <p:ph type="ctrTitle"/>
          </p:nvPr>
        </p:nvSpPr>
        <p:spPr>
          <a:xfrm>
            <a:off x="914400" y="404667"/>
            <a:ext cx="10363200" cy="864094"/>
          </a:xfrm>
        </p:spPr>
        <p:txBody>
          <a:bodyPr>
            <a:normAutofit/>
          </a:bodyPr>
          <a:lstStyle/>
          <a:p>
            <a:pPr algn="ctr"/>
            <a:r>
              <a:rPr lang="it-IT" sz="2400" b="1" dirty="0" smtClean="0">
                <a:latin typeface="Arial" pitchFamily="34" charset="0"/>
                <a:cs typeface="Arial" pitchFamily="34" charset="0"/>
              </a:rPr>
              <a:t>DOVE RINTRACCIO I BISOGNI</a:t>
            </a:r>
            <a:endParaRPr lang="it-IT" sz="2400" b="1" dirty="0">
              <a:latin typeface="Arial" pitchFamily="34" charset="0"/>
              <a:cs typeface="Arial" pitchFamily="34" charset="0"/>
            </a:endParaRPr>
          </a:p>
        </p:txBody>
      </p:sp>
      <p:sp>
        <p:nvSpPr>
          <p:cNvPr id="7" name="Ovale 6"/>
          <p:cNvSpPr/>
          <p:nvPr/>
        </p:nvSpPr>
        <p:spPr>
          <a:xfrm>
            <a:off x="839416" y="1556792"/>
            <a:ext cx="3744416" cy="223224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t-IT" b="1" dirty="0" smtClean="0">
                <a:solidFill>
                  <a:schemeClr val="tx1"/>
                </a:solidFill>
                <a:latin typeface="Arial" pitchFamily="34" charset="0"/>
                <a:cs typeface="Arial" pitchFamily="34" charset="0"/>
              </a:rPr>
              <a:t>FATTORI </a:t>
            </a:r>
          </a:p>
          <a:p>
            <a:pPr algn="ctr"/>
            <a:r>
              <a:rPr lang="it-IT" b="1" dirty="0" smtClean="0">
                <a:solidFill>
                  <a:schemeClr val="tx1"/>
                </a:solidFill>
                <a:latin typeface="Arial" pitchFamily="34" charset="0"/>
                <a:cs typeface="Arial" pitchFamily="34" charset="0"/>
              </a:rPr>
              <a:t>AMBIENTALI</a:t>
            </a:r>
            <a:endParaRPr lang="it-IT" b="1" dirty="0">
              <a:solidFill>
                <a:schemeClr val="tx1"/>
              </a:solidFill>
              <a:latin typeface="Arial" pitchFamily="34" charset="0"/>
              <a:cs typeface="Arial" pitchFamily="34" charset="0"/>
            </a:endParaRPr>
          </a:p>
        </p:txBody>
      </p:sp>
      <p:sp>
        <p:nvSpPr>
          <p:cNvPr id="8" name="Ovale 7"/>
          <p:cNvSpPr/>
          <p:nvPr/>
        </p:nvSpPr>
        <p:spPr>
          <a:xfrm>
            <a:off x="7752184" y="1628800"/>
            <a:ext cx="3744416" cy="223224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t-IT" b="1" dirty="0" smtClean="0">
                <a:solidFill>
                  <a:schemeClr val="tx1"/>
                </a:solidFill>
                <a:latin typeface="Arial" pitchFamily="34" charset="0"/>
                <a:cs typeface="Arial" pitchFamily="34" charset="0"/>
              </a:rPr>
              <a:t>FATTORI </a:t>
            </a:r>
          </a:p>
          <a:p>
            <a:pPr algn="ctr"/>
            <a:r>
              <a:rPr lang="it-IT" b="1" dirty="0" smtClean="0">
                <a:solidFill>
                  <a:schemeClr val="tx1"/>
                </a:solidFill>
                <a:latin typeface="Arial" pitchFamily="34" charset="0"/>
                <a:cs typeface="Arial" pitchFamily="34" charset="0"/>
              </a:rPr>
              <a:t>PERSONALI</a:t>
            </a:r>
            <a:endParaRPr lang="it-IT" b="1" dirty="0">
              <a:solidFill>
                <a:schemeClr val="tx1"/>
              </a:solidFill>
              <a:latin typeface="Arial" pitchFamily="34" charset="0"/>
              <a:cs typeface="Arial" pitchFamily="34" charset="0"/>
            </a:endParaRPr>
          </a:p>
        </p:txBody>
      </p:sp>
      <p:sp>
        <p:nvSpPr>
          <p:cNvPr id="9" name="Freccia bidirezionale orizzontale 8"/>
          <p:cNvSpPr/>
          <p:nvPr/>
        </p:nvSpPr>
        <p:spPr>
          <a:xfrm>
            <a:off x="4583832" y="2348880"/>
            <a:ext cx="3168352" cy="720080"/>
          </a:xfrm>
          <a:prstGeom prst="leftRigh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it-IT" b="1" dirty="0" smtClean="0">
                <a:solidFill>
                  <a:schemeClr val="tx1"/>
                </a:solidFill>
                <a:latin typeface="Arial" pitchFamily="34" charset="0"/>
                <a:cs typeface="Arial" pitchFamily="34" charset="0"/>
              </a:rPr>
              <a:t>INTRECCIO</a:t>
            </a:r>
            <a:endParaRPr lang="it-IT" b="1" dirty="0">
              <a:solidFill>
                <a:schemeClr val="tx1"/>
              </a:solidFill>
              <a:latin typeface="Arial" pitchFamily="34" charset="0"/>
              <a:cs typeface="Arial" pitchFamily="34" charset="0"/>
            </a:endParaRPr>
          </a:p>
        </p:txBody>
      </p:sp>
      <p:sp>
        <p:nvSpPr>
          <p:cNvPr id="11" name="Rettangolo 10"/>
          <p:cNvSpPr/>
          <p:nvPr/>
        </p:nvSpPr>
        <p:spPr>
          <a:xfrm>
            <a:off x="4079776" y="4437112"/>
            <a:ext cx="4224469" cy="64807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t-IT" b="1" dirty="0" smtClean="0">
                <a:solidFill>
                  <a:schemeClr val="tx1"/>
                </a:solidFill>
                <a:latin typeface="Arial" pitchFamily="34" charset="0"/>
                <a:cs typeface="Arial" pitchFamily="34" charset="0"/>
              </a:rPr>
              <a:t>BES</a:t>
            </a:r>
            <a:endParaRPr lang="it-IT" b="1" dirty="0">
              <a:solidFill>
                <a:schemeClr val="tx1"/>
              </a:solidFill>
              <a:latin typeface="Arial" pitchFamily="34" charset="0"/>
              <a:cs typeface="Arial" pitchFamily="34" charset="0"/>
            </a:endParaRPr>
          </a:p>
        </p:txBody>
      </p:sp>
      <p:sp>
        <p:nvSpPr>
          <p:cNvPr id="12" name="Segnaposto piè di pagina 2"/>
          <p:cNvSpPr txBox="1">
            <a:spLocks/>
          </p:cNvSpPr>
          <p:nvPr/>
        </p:nvSpPr>
        <p:spPr>
          <a:xfrm>
            <a:off x="9993745" y="6492240"/>
            <a:ext cx="2198255" cy="36576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smtClean="0">
                <a:ln>
                  <a:noFill/>
                </a:ln>
                <a:solidFill>
                  <a:schemeClr val="tx1"/>
                </a:solidFill>
                <a:effectLst/>
                <a:uLnTx/>
                <a:uFillTx/>
                <a:latin typeface="+mn-lt"/>
                <a:ea typeface="+mn-ea"/>
                <a:cs typeface="+mn-cs"/>
              </a:rPr>
              <a:t>rita </a:t>
            </a:r>
            <a:r>
              <a:rPr kumimoji="0" lang="it-IT" sz="800" b="0" i="0" u="none" strike="noStrike" kern="1200" cap="none" spc="0" normalizeH="0" baseline="0" noProof="0" dirty="0" err="1" smtClean="0">
                <a:ln>
                  <a:noFill/>
                </a:ln>
                <a:solidFill>
                  <a:schemeClr val="tx1"/>
                </a:solidFill>
                <a:effectLst/>
                <a:uLnTx/>
                <a:uFillTx/>
                <a:latin typeface="+mn-lt"/>
                <a:ea typeface="+mn-ea"/>
                <a:cs typeface="+mn-cs"/>
              </a:rPr>
              <a:t>bartolini</a:t>
            </a:r>
            <a:r>
              <a:rPr kumimoji="0" lang="it-IT" sz="800" b="0" i="0" u="none" strike="noStrike" kern="1200" cap="none" spc="0" normalizeH="0" baseline="0" noProof="0" dirty="0" smtClean="0">
                <a:ln>
                  <a:noFill/>
                </a:ln>
                <a:solidFill>
                  <a:schemeClr val="tx1"/>
                </a:solidFill>
                <a:effectLst/>
                <a:uLnTx/>
                <a:uFillTx/>
                <a:latin typeface="+mn-lt"/>
                <a:ea typeface="+mn-ea"/>
                <a:cs typeface="+mn-cs"/>
              </a:rPr>
              <a:t>  30 settembre 2021</a:t>
            </a:r>
            <a:endParaRPr kumimoji="0" lang="it-IT" sz="800" b="0" i="0" u="none" strike="noStrike" kern="1200" cap="none" spc="0" normalizeH="0" baseline="0" noProof="0" dirty="0">
              <a:ln>
                <a:noFill/>
              </a:ln>
              <a:solidFill>
                <a:schemeClr val="tx1"/>
              </a:solidFill>
              <a:effectLst/>
              <a:uLnTx/>
              <a:uFillTx/>
              <a:latin typeface="+mn-lt"/>
              <a:ea typeface="+mn-ea"/>
              <a:cs typeface="+mn-cs"/>
            </a:endParaRPr>
          </a:p>
        </p:txBody>
      </p:sp>
      <p:pic>
        <p:nvPicPr>
          <p:cNvPr id="27650" name="Picture 2" descr="L&amp;#39;insegnante è per forza donna? - ilSole24ORE"/>
          <p:cNvPicPr>
            <a:picLocks noChangeAspect="1" noChangeArrowheads="1"/>
          </p:cNvPicPr>
          <p:nvPr/>
        </p:nvPicPr>
        <p:blipFill>
          <a:blip r:embed="rId2"/>
          <a:srcRect/>
          <a:stretch>
            <a:fillRect/>
          </a:stretch>
        </p:blipFill>
        <p:spPr bwMode="auto">
          <a:xfrm rot="20008670">
            <a:off x="194906" y="975354"/>
            <a:ext cx="2924175" cy="1562100"/>
          </a:xfrm>
          <a:prstGeom prst="rect">
            <a:avLst/>
          </a:prstGeom>
          <a:noFill/>
        </p:spPr>
      </p:pic>
      <p:pic>
        <p:nvPicPr>
          <p:cNvPr id="27652" name="Picture 4" descr="Passo dopo Passo…InsiemeCosa vogliono dire i disegni dei bambini - Passo  dopo Passo…Insieme"/>
          <p:cNvPicPr>
            <a:picLocks noChangeAspect="1" noChangeArrowheads="1"/>
          </p:cNvPicPr>
          <p:nvPr/>
        </p:nvPicPr>
        <p:blipFill>
          <a:blip r:embed="rId3"/>
          <a:srcRect/>
          <a:stretch>
            <a:fillRect/>
          </a:stretch>
        </p:blipFill>
        <p:spPr bwMode="auto">
          <a:xfrm>
            <a:off x="10344472" y="2204864"/>
            <a:ext cx="1368152" cy="1974231"/>
          </a:xfrm>
          <a:prstGeom prst="rect">
            <a:avLst/>
          </a:prstGeom>
          <a:noFill/>
        </p:spPr>
      </p:pic>
      <p:sp>
        <p:nvSpPr>
          <p:cNvPr id="13" name="Rettangolo arrotondato 12"/>
          <p:cNvSpPr/>
          <p:nvPr/>
        </p:nvSpPr>
        <p:spPr>
          <a:xfrm rot="20009157">
            <a:off x="-194644" y="806773"/>
            <a:ext cx="2866262" cy="28803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1"/>
                </a:solidFill>
              </a:rPr>
              <a:t>CONTESTO</a:t>
            </a:r>
            <a:endParaRPr lang="it-IT" b="1" dirty="0">
              <a:solidFill>
                <a:schemeClr val="tx1"/>
              </a:solidFill>
            </a:endParaRPr>
          </a:p>
        </p:txBody>
      </p:sp>
      <p:sp>
        <p:nvSpPr>
          <p:cNvPr id="14" name="Rettangolo arrotondato 13"/>
          <p:cNvSpPr/>
          <p:nvPr/>
        </p:nvSpPr>
        <p:spPr>
          <a:xfrm>
            <a:off x="10272464" y="1916832"/>
            <a:ext cx="1498110" cy="28803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1"/>
                </a:solidFill>
              </a:rPr>
              <a:t>PERSONA</a:t>
            </a:r>
            <a:endParaRPr lang="it-IT" b="1"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b="1" dirty="0" smtClean="0">
                <a:latin typeface="Arial" pitchFamily="34" charset="0"/>
                <a:cs typeface="Arial" pitchFamily="34" charset="0"/>
              </a:rPr>
              <a:t>COSA È IMPORTANTE</a:t>
            </a:r>
            <a:endParaRPr lang="it-IT" sz="2800" b="1" dirty="0">
              <a:latin typeface="Arial" pitchFamily="34" charset="0"/>
              <a:cs typeface="Arial" pitchFamily="34" charset="0"/>
            </a:endParaRPr>
          </a:p>
        </p:txBody>
      </p:sp>
      <p:sp>
        <p:nvSpPr>
          <p:cNvPr id="4" name="Segnaposto numero diapositiva 3"/>
          <p:cNvSpPr>
            <a:spLocks noGrp="1"/>
          </p:cNvSpPr>
          <p:nvPr>
            <p:ph type="sldNum" sz="quarter" idx="12"/>
          </p:nvPr>
        </p:nvSpPr>
        <p:spPr/>
        <p:txBody>
          <a:bodyPr/>
          <a:lstStyle/>
          <a:p>
            <a:fld id="{D410A63B-1747-4C9C-8BE2-58CD26A061EF}" type="slidenum">
              <a:rPr lang="it-IT" smtClean="0"/>
              <a:pPr/>
              <a:t>25</a:t>
            </a:fld>
            <a:endParaRPr lang="it-IT"/>
          </a:p>
        </p:txBody>
      </p:sp>
      <p:sp>
        <p:nvSpPr>
          <p:cNvPr id="5" name="CasellaDiTesto 4"/>
          <p:cNvSpPr txBox="1"/>
          <p:nvPr/>
        </p:nvSpPr>
        <p:spPr>
          <a:xfrm>
            <a:off x="407368" y="1700808"/>
            <a:ext cx="11089232" cy="954107"/>
          </a:xfrm>
          <a:prstGeom prst="rect">
            <a:avLst/>
          </a:prstGeom>
          <a:noFill/>
        </p:spPr>
        <p:txBody>
          <a:bodyPr wrap="square" rtlCol="0">
            <a:spAutoFit/>
          </a:bodyPr>
          <a:lstStyle/>
          <a:p>
            <a:pPr algn="ctr"/>
            <a:r>
              <a:rPr lang="it-IT" sz="2800" dirty="0" smtClean="0">
                <a:latin typeface="Arial" pitchFamily="34" charset="0"/>
                <a:cs typeface="Arial" pitchFamily="34" charset="0"/>
              </a:rPr>
              <a:t>COGLIERE </a:t>
            </a:r>
            <a:r>
              <a:rPr lang="it-IT" sz="2800" b="1" u="sng" dirty="0" smtClean="0">
                <a:latin typeface="Arial" pitchFamily="34" charset="0"/>
                <a:cs typeface="Arial" pitchFamily="34" charset="0"/>
              </a:rPr>
              <a:t>IN TEMPO </a:t>
            </a:r>
            <a:r>
              <a:rPr lang="it-IT" sz="2800" dirty="0" smtClean="0">
                <a:latin typeface="Arial" pitchFamily="34" charset="0"/>
                <a:cs typeface="Arial" pitchFamily="34" charset="0"/>
              </a:rPr>
              <a:t> (DIGNOSI – OSSERVAZIONI)CHE QUALCOSA </a:t>
            </a:r>
            <a:r>
              <a:rPr lang="it-IT" sz="2800" b="1" u="sng" dirty="0" smtClean="0">
                <a:latin typeface="Arial" pitchFamily="34" charset="0"/>
                <a:cs typeface="Arial" pitchFamily="34" charset="0"/>
              </a:rPr>
              <a:t>VA/ NON VA</a:t>
            </a:r>
            <a:endParaRPr lang="it-IT" sz="2800" b="1" u="sng" dirty="0">
              <a:latin typeface="Arial" pitchFamily="34" charset="0"/>
              <a:cs typeface="Arial" pitchFamily="34" charset="0"/>
            </a:endParaRPr>
          </a:p>
        </p:txBody>
      </p:sp>
      <p:sp>
        <p:nvSpPr>
          <p:cNvPr id="6" name="Freccia bidirezionale orizzontale 5"/>
          <p:cNvSpPr/>
          <p:nvPr/>
        </p:nvSpPr>
        <p:spPr>
          <a:xfrm>
            <a:off x="4151784" y="3501008"/>
            <a:ext cx="3936437" cy="936104"/>
          </a:xfrm>
          <a:prstGeom prst="leftRightArrow">
            <a:avLst/>
          </a:prstGeom>
          <a:solidFill>
            <a:schemeClr val="accent1">
              <a:lumMod val="20000"/>
              <a:lumOff val="8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it-IT" b="1" dirty="0" smtClean="0">
                <a:solidFill>
                  <a:schemeClr val="tx1"/>
                </a:solidFill>
                <a:latin typeface="Arial" pitchFamily="34" charset="0"/>
                <a:cs typeface="Arial" pitchFamily="34" charset="0"/>
              </a:rPr>
              <a:t>DA                       A</a:t>
            </a:r>
            <a:endParaRPr lang="it-IT" b="1" dirty="0">
              <a:solidFill>
                <a:schemeClr val="tx1"/>
              </a:solidFill>
              <a:latin typeface="Arial" pitchFamily="34" charset="0"/>
              <a:cs typeface="Arial" pitchFamily="34" charset="0"/>
            </a:endParaRPr>
          </a:p>
        </p:txBody>
      </p:sp>
      <p:sp>
        <p:nvSpPr>
          <p:cNvPr id="7" name="Rettangolo 6"/>
          <p:cNvSpPr/>
          <p:nvPr/>
        </p:nvSpPr>
        <p:spPr>
          <a:xfrm>
            <a:off x="1271464" y="3140968"/>
            <a:ext cx="2880320" cy="172819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t-IT" b="1" dirty="0" smtClean="0">
                <a:solidFill>
                  <a:schemeClr val="tx1"/>
                </a:solidFill>
                <a:latin typeface="Arial" pitchFamily="34" charset="0"/>
                <a:cs typeface="Arial" pitchFamily="34" charset="0"/>
              </a:rPr>
              <a:t>Sensazione soggettiva di un disagio</a:t>
            </a:r>
            <a:endParaRPr lang="it-IT" b="1" dirty="0">
              <a:solidFill>
                <a:schemeClr val="tx1"/>
              </a:solidFill>
              <a:latin typeface="Arial" pitchFamily="34" charset="0"/>
              <a:cs typeface="Arial" pitchFamily="34" charset="0"/>
            </a:endParaRPr>
          </a:p>
        </p:txBody>
      </p:sp>
      <p:sp>
        <p:nvSpPr>
          <p:cNvPr id="8" name="Rettangolo 7"/>
          <p:cNvSpPr/>
          <p:nvPr/>
        </p:nvSpPr>
        <p:spPr>
          <a:xfrm>
            <a:off x="8112224" y="3140968"/>
            <a:ext cx="2880320" cy="172819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it-IT" b="1" dirty="0" smtClean="0">
                <a:solidFill>
                  <a:schemeClr val="tx1"/>
                </a:solidFill>
                <a:latin typeface="Arial" pitchFamily="34" charset="0"/>
                <a:cs typeface="Arial" pitchFamily="34" charset="0"/>
              </a:rPr>
              <a:t>A una valutazione più contornata e molto meno soggettiva</a:t>
            </a:r>
            <a:endParaRPr lang="it-IT" b="1" dirty="0">
              <a:solidFill>
                <a:schemeClr val="tx1"/>
              </a:solidFill>
              <a:latin typeface="Arial" pitchFamily="34" charset="0"/>
              <a:cs typeface="Arial" pitchFamily="34" charset="0"/>
            </a:endParaRPr>
          </a:p>
        </p:txBody>
      </p:sp>
      <p:sp>
        <p:nvSpPr>
          <p:cNvPr id="9" name="Segnaposto piè di pagina 2"/>
          <p:cNvSpPr txBox="1">
            <a:spLocks/>
          </p:cNvSpPr>
          <p:nvPr/>
        </p:nvSpPr>
        <p:spPr>
          <a:xfrm>
            <a:off x="9993745" y="6492240"/>
            <a:ext cx="2198255" cy="36576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smtClean="0">
                <a:ln>
                  <a:noFill/>
                </a:ln>
                <a:solidFill>
                  <a:schemeClr val="tx1"/>
                </a:solidFill>
                <a:effectLst/>
                <a:uLnTx/>
                <a:uFillTx/>
                <a:latin typeface="+mn-lt"/>
                <a:ea typeface="+mn-ea"/>
                <a:cs typeface="+mn-cs"/>
              </a:rPr>
              <a:t>rita </a:t>
            </a:r>
            <a:r>
              <a:rPr kumimoji="0" lang="it-IT" sz="800" b="0" i="0" u="none" strike="noStrike" kern="1200" cap="none" spc="0" normalizeH="0" baseline="0" noProof="0" dirty="0" err="1" smtClean="0">
                <a:ln>
                  <a:noFill/>
                </a:ln>
                <a:solidFill>
                  <a:schemeClr val="tx1"/>
                </a:solidFill>
                <a:effectLst/>
                <a:uLnTx/>
                <a:uFillTx/>
                <a:latin typeface="+mn-lt"/>
                <a:ea typeface="+mn-ea"/>
                <a:cs typeface="+mn-cs"/>
              </a:rPr>
              <a:t>bartolini</a:t>
            </a:r>
            <a:r>
              <a:rPr kumimoji="0" lang="it-IT" sz="800" b="0" i="0" u="none" strike="noStrike" kern="1200" cap="none" spc="0" normalizeH="0" baseline="0" noProof="0" dirty="0" smtClean="0">
                <a:ln>
                  <a:noFill/>
                </a:ln>
                <a:solidFill>
                  <a:schemeClr val="tx1"/>
                </a:solidFill>
                <a:effectLst/>
                <a:uLnTx/>
                <a:uFillTx/>
                <a:latin typeface="+mn-lt"/>
                <a:ea typeface="+mn-ea"/>
                <a:cs typeface="+mn-cs"/>
              </a:rPr>
              <a:t>  30 settembre 2021</a:t>
            </a:r>
            <a:endParaRPr kumimoji="0" lang="it-IT" sz="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725470"/>
          </a:xfrm>
        </p:spPr>
        <p:txBody>
          <a:bodyPr>
            <a:normAutofit/>
          </a:bodyPr>
          <a:lstStyle/>
          <a:p>
            <a:r>
              <a:rPr lang="it-IT" b="1" dirty="0" smtClean="0"/>
              <a:t>MODELLO</a:t>
            </a:r>
            <a:endParaRPr lang="it-IT" b="1" dirty="0"/>
          </a:p>
        </p:txBody>
      </p:sp>
      <p:sp>
        <p:nvSpPr>
          <p:cNvPr id="4" name="Segnaposto numero diapositiva 3"/>
          <p:cNvSpPr>
            <a:spLocks noGrp="1"/>
          </p:cNvSpPr>
          <p:nvPr>
            <p:ph type="sldNum" sz="quarter" idx="12"/>
          </p:nvPr>
        </p:nvSpPr>
        <p:spPr/>
        <p:txBody>
          <a:bodyPr/>
          <a:lstStyle/>
          <a:p>
            <a:fld id="{50E35605-95B9-40A8-8F23-68CD36A632E0}" type="slidenum">
              <a:rPr lang="it-IT" smtClean="0"/>
              <a:pPr/>
              <a:t>26</a:t>
            </a:fld>
            <a:endParaRPr lang="it-IT"/>
          </a:p>
        </p:txBody>
      </p:sp>
      <p:graphicFrame>
        <p:nvGraphicFramePr>
          <p:cNvPr id="5" name="Diagramma 4"/>
          <p:cNvGraphicFramePr/>
          <p:nvPr/>
        </p:nvGraphicFramePr>
        <p:xfrm>
          <a:off x="476211" y="500042"/>
          <a:ext cx="11334829" cy="5786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egnaposto piè di pagina 2"/>
          <p:cNvSpPr txBox="1">
            <a:spLocks/>
          </p:cNvSpPr>
          <p:nvPr/>
        </p:nvSpPr>
        <p:spPr>
          <a:xfrm>
            <a:off x="9993745" y="6492240"/>
            <a:ext cx="2198255" cy="36576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smtClean="0">
                <a:ln>
                  <a:noFill/>
                </a:ln>
                <a:solidFill>
                  <a:schemeClr val="tx1"/>
                </a:solidFill>
                <a:effectLst/>
                <a:uLnTx/>
                <a:uFillTx/>
                <a:latin typeface="+mn-lt"/>
                <a:ea typeface="+mn-ea"/>
                <a:cs typeface="+mn-cs"/>
              </a:rPr>
              <a:t>rita </a:t>
            </a:r>
            <a:r>
              <a:rPr kumimoji="0" lang="it-IT" sz="800" b="0" i="0" u="none" strike="noStrike" kern="1200" cap="none" spc="0" normalizeH="0" baseline="0" noProof="0" dirty="0" err="1" smtClean="0">
                <a:ln>
                  <a:noFill/>
                </a:ln>
                <a:solidFill>
                  <a:schemeClr val="tx1"/>
                </a:solidFill>
                <a:effectLst/>
                <a:uLnTx/>
                <a:uFillTx/>
                <a:latin typeface="+mn-lt"/>
                <a:ea typeface="+mn-ea"/>
                <a:cs typeface="+mn-cs"/>
              </a:rPr>
              <a:t>bartolini</a:t>
            </a:r>
            <a:r>
              <a:rPr kumimoji="0" lang="it-IT" sz="800" b="0" i="0" u="none" strike="noStrike" kern="1200" cap="none" spc="0" normalizeH="0" baseline="0" noProof="0" dirty="0" smtClean="0">
                <a:ln>
                  <a:noFill/>
                </a:ln>
                <a:solidFill>
                  <a:schemeClr val="tx1"/>
                </a:solidFill>
                <a:effectLst/>
                <a:uLnTx/>
                <a:uFillTx/>
                <a:latin typeface="+mn-lt"/>
                <a:ea typeface="+mn-ea"/>
                <a:cs typeface="+mn-cs"/>
              </a:rPr>
              <a:t>  30 settembre 2021</a:t>
            </a:r>
            <a:endParaRPr kumimoji="0" lang="it-IT" sz="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7BEE77C8-EFB0-4364-A719-F073579A88CF}" type="slidenum">
              <a:rPr lang="it-IT" smtClean="0"/>
              <a:pPr/>
              <a:t>27</a:t>
            </a:fld>
            <a:endParaRPr lang="it-IT"/>
          </a:p>
        </p:txBody>
      </p:sp>
      <p:graphicFrame>
        <p:nvGraphicFramePr>
          <p:cNvPr id="5" name="Tabella 4"/>
          <p:cNvGraphicFramePr>
            <a:graphicFrameLocks noGrp="1"/>
          </p:cNvGraphicFramePr>
          <p:nvPr/>
        </p:nvGraphicFramePr>
        <p:xfrm>
          <a:off x="335360" y="1268760"/>
          <a:ext cx="11620582" cy="5217176"/>
        </p:xfrm>
        <a:graphic>
          <a:graphicData uri="http://schemas.openxmlformats.org/drawingml/2006/table">
            <a:tbl>
              <a:tblPr firstRow="1" bandRow="1">
                <a:tableStyleId>{5C22544A-7EE6-4342-B048-85BDC9FD1C3A}</a:tableStyleId>
              </a:tblPr>
              <a:tblGrid>
                <a:gridCol w="5810291"/>
                <a:gridCol w="5810291"/>
              </a:tblGrid>
              <a:tr h="660059">
                <a:tc>
                  <a:txBody>
                    <a:bodyPr/>
                    <a:lstStyle/>
                    <a:p>
                      <a:pPr algn="ctr"/>
                      <a:r>
                        <a:rPr lang="it-IT" sz="1000" dirty="0" smtClean="0">
                          <a:solidFill>
                            <a:schemeClr val="tx1"/>
                          </a:solidFill>
                        </a:rPr>
                        <a:t>ES.: </a:t>
                      </a:r>
                      <a:r>
                        <a:rPr lang="it-IT" sz="3200" dirty="0" smtClean="0">
                          <a:solidFill>
                            <a:schemeClr val="tx1"/>
                          </a:solidFill>
                        </a:rPr>
                        <a:t>PUNTI </a:t>
                      </a:r>
                      <a:r>
                        <a:rPr lang="it-IT" sz="3200" dirty="0" err="1" smtClean="0">
                          <a:solidFill>
                            <a:schemeClr val="tx1"/>
                          </a:solidFill>
                        </a:rPr>
                        <a:t>DI</a:t>
                      </a:r>
                      <a:r>
                        <a:rPr lang="it-IT" sz="3200" dirty="0" smtClean="0">
                          <a:solidFill>
                            <a:schemeClr val="tx1"/>
                          </a:solidFill>
                        </a:rPr>
                        <a:t> FORZA</a:t>
                      </a:r>
                      <a:endParaRPr lang="it-IT" sz="3200" dirty="0">
                        <a:solidFill>
                          <a:schemeClr val="tx1"/>
                        </a:solidFill>
                      </a:endParaRPr>
                    </a:p>
                  </a:txBody>
                  <a:tcPr marL="121920" marR="121920">
                    <a:solidFill>
                      <a:srgbClr val="FFFF00"/>
                    </a:solidFill>
                  </a:tcPr>
                </a:tc>
                <a:tc>
                  <a:txBody>
                    <a:bodyPr/>
                    <a:lstStyle/>
                    <a:p>
                      <a:pPr algn="ctr"/>
                      <a:r>
                        <a:rPr lang="it-IT" sz="1000" dirty="0" smtClean="0">
                          <a:solidFill>
                            <a:schemeClr val="tx1"/>
                          </a:solidFill>
                        </a:rPr>
                        <a:t>ES.: </a:t>
                      </a:r>
                      <a:r>
                        <a:rPr lang="it-IT" sz="3200" dirty="0" smtClean="0">
                          <a:solidFill>
                            <a:schemeClr val="tx1"/>
                          </a:solidFill>
                        </a:rPr>
                        <a:t>PUNTI </a:t>
                      </a:r>
                      <a:r>
                        <a:rPr lang="it-IT" sz="3200" dirty="0" err="1" smtClean="0">
                          <a:solidFill>
                            <a:schemeClr val="tx1"/>
                          </a:solidFill>
                        </a:rPr>
                        <a:t>DI</a:t>
                      </a:r>
                      <a:r>
                        <a:rPr lang="it-IT" sz="3200" dirty="0" smtClean="0">
                          <a:solidFill>
                            <a:schemeClr val="tx1"/>
                          </a:solidFill>
                        </a:rPr>
                        <a:t> DEBOLEZZA</a:t>
                      </a:r>
                      <a:endParaRPr lang="it-IT" sz="3200" dirty="0">
                        <a:solidFill>
                          <a:schemeClr val="tx1"/>
                        </a:solidFill>
                      </a:endParaRPr>
                    </a:p>
                  </a:txBody>
                  <a:tcPr marL="121920" marR="121920">
                    <a:solidFill>
                      <a:srgbClr val="FFFF00"/>
                    </a:solidFill>
                  </a:tcPr>
                </a:tc>
              </a:tr>
              <a:tr h="4557117">
                <a:tc>
                  <a:txBody>
                    <a:bodyPr/>
                    <a:lstStyle/>
                    <a:p>
                      <a:pPr algn="l">
                        <a:buFont typeface="Arial" pitchFamily="34" charset="0"/>
                        <a:buChar char="•"/>
                      </a:pPr>
                      <a:r>
                        <a:rPr lang="it-IT" sz="2000" dirty="0" smtClean="0">
                          <a:solidFill>
                            <a:schemeClr val="tx1"/>
                          </a:solidFill>
                        </a:rPr>
                        <a:t>Ottima capacità di comprensione del linguaggio</a:t>
                      </a:r>
                      <a:r>
                        <a:rPr lang="it-IT" sz="2000" baseline="0" dirty="0" smtClean="0">
                          <a:solidFill>
                            <a:schemeClr val="tx1"/>
                          </a:solidFill>
                        </a:rPr>
                        <a:t> scritto</a:t>
                      </a:r>
                    </a:p>
                    <a:p>
                      <a:pPr algn="l">
                        <a:buFont typeface="Arial" pitchFamily="34" charset="0"/>
                        <a:buChar char="•"/>
                      </a:pPr>
                      <a:endParaRPr lang="it-IT" sz="2000" baseline="0" dirty="0" smtClean="0">
                        <a:solidFill>
                          <a:schemeClr val="tx1"/>
                        </a:solidFill>
                      </a:endParaRPr>
                    </a:p>
                    <a:p>
                      <a:pPr algn="l">
                        <a:buFont typeface="Arial" pitchFamily="34" charset="0"/>
                        <a:buChar char="•"/>
                      </a:pPr>
                      <a:r>
                        <a:rPr lang="it-IT" sz="2000" baseline="0" dirty="0" smtClean="0">
                          <a:solidFill>
                            <a:schemeClr val="tx1"/>
                          </a:solidFill>
                        </a:rPr>
                        <a:t>Buone funzioni percettive (uditiva, visiva, </a:t>
                      </a:r>
                      <a:r>
                        <a:rPr lang="it-IT" sz="2000" baseline="0" dirty="0" err="1" smtClean="0">
                          <a:solidFill>
                            <a:schemeClr val="tx1"/>
                          </a:solidFill>
                        </a:rPr>
                        <a:t>visuospaziali</a:t>
                      </a:r>
                      <a:r>
                        <a:rPr lang="it-IT" sz="2000" baseline="0" dirty="0" smtClean="0">
                          <a:solidFill>
                            <a:schemeClr val="tx1"/>
                          </a:solidFill>
                        </a:rPr>
                        <a:t>, olfattive, tattili)</a:t>
                      </a:r>
                    </a:p>
                    <a:p>
                      <a:pPr algn="l">
                        <a:buFont typeface="Arial" pitchFamily="34" charset="0"/>
                        <a:buChar char="•"/>
                      </a:pPr>
                      <a:endParaRPr lang="it-IT" sz="2000" baseline="0" dirty="0" smtClean="0">
                        <a:solidFill>
                          <a:schemeClr val="tx1"/>
                        </a:solidFill>
                      </a:endParaRPr>
                    </a:p>
                    <a:p>
                      <a:pPr algn="l">
                        <a:buFont typeface="Arial" pitchFamily="34" charset="0"/>
                        <a:buChar char="•"/>
                      </a:pPr>
                      <a:r>
                        <a:rPr lang="it-IT" sz="2000" baseline="0" dirty="0" smtClean="0">
                          <a:solidFill>
                            <a:schemeClr val="tx1"/>
                          </a:solidFill>
                        </a:rPr>
                        <a:t>Forte motivazione per ambiti/attività diverse: giochi, manipolazioni, </a:t>
                      </a:r>
                    </a:p>
                    <a:p>
                      <a:pPr algn="l">
                        <a:buFont typeface="Arial" pitchFamily="34" charset="0"/>
                        <a:buNone/>
                      </a:pPr>
                      <a:r>
                        <a:rPr lang="it-IT" sz="2000" baseline="0" dirty="0" smtClean="0">
                          <a:solidFill>
                            <a:schemeClr val="tx1"/>
                          </a:solidFill>
                        </a:rPr>
                        <a:t>travasi, laboratori </a:t>
                      </a:r>
                      <a:r>
                        <a:rPr lang="it-IT" sz="2000" baseline="0" dirty="0" err="1" smtClean="0">
                          <a:solidFill>
                            <a:schemeClr val="tx1"/>
                          </a:solidFill>
                        </a:rPr>
                        <a:t>espressivo-creativi</a:t>
                      </a:r>
                      <a:endParaRPr lang="it-IT" sz="2000" baseline="0" dirty="0" smtClean="0">
                        <a:solidFill>
                          <a:schemeClr val="tx1"/>
                        </a:solidFill>
                      </a:endParaRPr>
                    </a:p>
                    <a:p>
                      <a:pPr algn="l">
                        <a:buFont typeface="Arial" pitchFamily="34" charset="0"/>
                        <a:buNone/>
                      </a:pPr>
                      <a:endParaRPr lang="it-IT" sz="2000" baseline="0" dirty="0" smtClean="0">
                        <a:solidFill>
                          <a:schemeClr val="tx1"/>
                        </a:solidFill>
                      </a:endParaRPr>
                    </a:p>
                    <a:p>
                      <a:pPr algn="l">
                        <a:buFont typeface="Arial" pitchFamily="34" charset="0"/>
                        <a:buChar char="•"/>
                      </a:pPr>
                      <a:r>
                        <a:rPr lang="it-IT" sz="2000" baseline="0" dirty="0" smtClean="0">
                          <a:solidFill>
                            <a:schemeClr val="tx1"/>
                          </a:solidFill>
                        </a:rPr>
                        <a:t>Ottime capacità di risoluzione di problemi quotidiani semplici e complessi</a:t>
                      </a:r>
                      <a:endParaRPr lang="it-IT" sz="2000" dirty="0">
                        <a:solidFill>
                          <a:schemeClr val="tx1"/>
                        </a:solidFill>
                      </a:endParaRPr>
                    </a:p>
                  </a:txBody>
                  <a:tcPr marL="121920" marR="121920">
                    <a:solidFill>
                      <a:srgbClr val="92D050"/>
                    </a:solidFill>
                  </a:tcPr>
                </a:tc>
                <a:tc>
                  <a:txBody>
                    <a:bodyPr/>
                    <a:lstStyle/>
                    <a:p>
                      <a:pPr algn="l">
                        <a:buFont typeface="Arial" pitchFamily="34" charset="0"/>
                        <a:buChar char="•"/>
                      </a:pPr>
                      <a:endParaRPr lang="it-IT" sz="2000" dirty="0" smtClean="0">
                        <a:solidFill>
                          <a:schemeClr val="tx1"/>
                        </a:solidFill>
                      </a:endParaRPr>
                    </a:p>
                    <a:p>
                      <a:pPr algn="l">
                        <a:buFont typeface="Arial" pitchFamily="34" charset="0"/>
                        <a:buChar char="•"/>
                      </a:pPr>
                      <a:endParaRPr lang="it-IT" sz="2000" dirty="0" smtClean="0">
                        <a:solidFill>
                          <a:schemeClr val="tx1"/>
                        </a:solidFill>
                      </a:endParaRPr>
                    </a:p>
                    <a:p>
                      <a:pPr algn="l">
                        <a:buFont typeface="Arial" pitchFamily="34" charset="0"/>
                        <a:buChar char="•"/>
                      </a:pPr>
                      <a:r>
                        <a:rPr lang="it-IT" sz="2000" dirty="0" smtClean="0">
                          <a:solidFill>
                            <a:schemeClr val="tx1"/>
                          </a:solidFill>
                        </a:rPr>
                        <a:t>Compromissione </a:t>
                      </a:r>
                      <a:r>
                        <a:rPr lang="it-IT" sz="2000" dirty="0" err="1" smtClean="0">
                          <a:solidFill>
                            <a:schemeClr val="tx1"/>
                          </a:solidFill>
                        </a:rPr>
                        <a:t>motorio-prassica</a:t>
                      </a:r>
                      <a:r>
                        <a:rPr lang="it-IT" sz="2000" dirty="0" smtClean="0">
                          <a:solidFill>
                            <a:schemeClr val="tx1"/>
                          </a:solidFill>
                        </a:rPr>
                        <a:t> (coordinazione motoria, ipotonia, motricità fine)</a:t>
                      </a:r>
                    </a:p>
                    <a:p>
                      <a:pPr algn="l">
                        <a:buFont typeface="Arial" pitchFamily="34" charset="0"/>
                        <a:buNone/>
                      </a:pPr>
                      <a:endParaRPr lang="it-IT" sz="20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it-IT" sz="2000" baseline="0" dirty="0" smtClean="0">
                          <a:solidFill>
                            <a:schemeClr val="tx1"/>
                          </a:solidFill>
                        </a:rPr>
                        <a:t>Ritardo nel linguaggio espressivo verbale</a:t>
                      </a:r>
                    </a:p>
                    <a:p>
                      <a:pPr algn="l">
                        <a:buFont typeface="Arial" pitchFamily="34" charset="0"/>
                        <a:buNone/>
                      </a:pPr>
                      <a:endParaRPr lang="it-IT" dirty="0">
                        <a:solidFill>
                          <a:schemeClr val="tx1"/>
                        </a:solidFill>
                      </a:endParaRPr>
                    </a:p>
                  </a:txBody>
                  <a:tcPr marL="121920" marR="121920">
                    <a:solidFill>
                      <a:srgbClr val="92D050"/>
                    </a:solidFill>
                  </a:tcPr>
                </a:tc>
              </a:tr>
            </a:tbl>
          </a:graphicData>
        </a:graphic>
      </p:graphicFrame>
      <p:sp>
        <p:nvSpPr>
          <p:cNvPr id="6" name="Segnaposto piè di pagina 2"/>
          <p:cNvSpPr txBox="1">
            <a:spLocks/>
          </p:cNvSpPr>
          <p:nvPr/>
        </p:nvSpPr>
        <p:spPr>
          <a:xfrm>
            <a:off x="9993745" y="6492240"/>
            <a:ext cx="2198255" cy="36576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smtClean="0">
                <a:ln>
                  <a:noFill/>
                </a:ln>
                <a:solidFill>
                  <a:schemeClr val="tx1"/>
                </a:solidFill>
                <a:effectLst/>
                <a:uLnTx/>
                <a:uFillTx/>
                <a:latin typeface="+mn-lt"/>
                <a:ea typeface="+mn-ea"/>
                <a:cs typeface="+mn-cs"/>
              </a:rPr>
              <a:t>rita </a:t>
            </a:r>
            <a:r>
              <a:rPr kumimoji="0" lang="it-IT" sz="800" b="0" i="0" u="none" strike="noStrike" kern="1200" cap="none" spc="0" normalizeH="0" baseline="0" noProof="0" dirty="0" err="1" smtClean="0">
                <a:ln>
                  <a:noFill/>
                </a:ln>
                <a:solidFill>
                  <a:schemeClr val="tx1"/>
                </a:solidFill>
                <a:effectLst/>
                <a:uLnTx/>
                <a:uFillTx/>
                <a:latin typeface="+mn-lt"/>
                <a:ea typeface="+mn-ea"/>
                <a:cs typeface="+mn-cs"/>
              </a:rPr>
              <a:t>bartolini</a:t>
            </a:r>
            <a:r>
              <a:rPr kumimoji="0" lang="it-IT" sz="800" b="0" i="0" u="none" strike="noStrike" kern="1200" cap="none" spc="0" normalizeH="0" baseline="0" noProof="0" dirty="0" smtClean="0">
                <a:ln>
                  <a:noFill/>
                </a:ln>
                <a:solidFill>
                  <a:schemeClr val="tx1"/>
                </a:solidFill>
                <a:effectLst/>
                <a:uLnTx/>
                <a:uFillTx/>
                <a:latin typeface="+mn-lt"/>
                <a:ea typeface="+mn-ea"/>
                <a:cs typeface="+mn-cs"/>
              </a:rPr>
              <a:t>  30 settembre 2021</a:t>
            </a:r>
            <a:endParaRPr kumimoji="0" lang="it-IT" sz="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Rettangolo 6"/>
          <p:cNvSpPr/>
          <p:nvPr/>
        </p:nvSpPr>
        <p:spPr>
          <a:xfrm>
            <a:off x="2783632" y="116632"/>
            <a:ext cx="6624736" cy="79208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1"/>
                </a:solidFill>
              </a:rPr>
              <a:t>DA DOVE SI PARTE, ESEMPIO</a:t>
            </a:r>
            <a:endParaRPr lang="it-IT" b="1"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911424" y="548680"/>
            <a:ext cx="1197764" cy="369332"/>
          </a:xfrm>
          <a:prstGeom prst="rect">
            <a:avLst/>
          </a:prstGeom>
          <a:noFill/>
        </p:spPr>
        <p:txBody>
          <a:bodyPr wrap="none" rtlCol="0">
            <a:spAutoFit/>
          </a:bodyPr>
          <a:lstStyle/>
          <a:p>
            <a:r>
              <a:rPr lang="it-IT" b="1" dirty="0" smtClean="0">
                <a:latin typeface="Arial"/>
              </a:rPr>
              <a:t>DOMINIO</a:t>
            </a:r>
            <a:endParaRPr lang="it-IT" b="1" dirty="0">
              <a:latin typeface="Arial"/>
            </a:endParaRPr>
          </a:p>
        </p:txBody>
      </p:sp>
      <p:sp>
        <p:nvSpPr>
          <p:cNvPr id="5" name="Freccia giù 4"/>
          <p:cNvSpPr/>
          <p:nvPr/>
        </p:nvSpPr>
        <p:spPr>
          <a:xfrm>
            <a:off x="1271464" y="1052736"/>
            <a:ext cx="381357" cy="1018330"/>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it-IT" dirty="0">
              <a:latin typeface="Arial"/>
            </a:endParaRPr>
          </a:p>
        </p:txBody>
      </p:sp>
      <p:sp>
        <p:nvSpPr>
          <p:cNvPr id="6" name="CasellaDiTesto 5"/>
          <p:cNvSpPr txBox="1"/>
          <p:nvPr/>
        </p:nvSpPr>
        <p:spPr>
          <a:xfrm>
            <a:off x="767408" y="2060848"/>
            <a:ext cx="1373133" cy="369332"/>
          </a:xfrm>
          <a:prstGeom prst="rect">
            <a:avLst/>
          </a:prstGeom>
          <a:noFill/>
        </p:spPr>
        <p:txBody>
          <a:bodyPr wrap="none" rtlCol="0">
            <a:spAutoFit/>
          </a:bodyPr>
          <a:lstStyle/>
          <a:p>
            <a:r>
              <a:rPr lang="it-IT" b="1" dirty="0" smtClean="0">
                <a:latin typeface="Arial"/>
              </a:rPr>
              <a:t>CAPITOLO</a:t>
            </a:r>
            <a:endParaRPr lang="it-IT" b="1" dirty="0">
              <a:latin typeface="Arial"/>
            </a:endParaRPr>
          </a:p>
        </p:txBody>
      </p:sp>
      <p:sp>
        <p:nvSpPr>
          <p:cNvPr id="7" name="Freccia giù 6"/>
          <p:cNvSpPr/>
          <p:nvPr/>
        </p:nvSpPr>
        <p:spPr>
          <a:xfrm>
            <a:off x="1271464" y="2420888"/>
            <a:ext cx="381357" cy="1018330"/>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it-IT" dirty="0">
              <a:latin typeface="Arial"/>
            </a:endParaRPr>
          </a:p>
        </p:txBody>
      </p:sp>
      <p:sp>
        <p:nvSpPr>
          <p:cNvPr id="8" name="CasellaDiTesto 7"/>
          <p:cNvSpPr txBox="1"/>
          <p:nvPr/>
        </p:nvSpPr>
        <p:spPr>
          <a:xfrm>
            <a:off x="695400" y="3501008"/>
            <a:ext cx="1552541" cy="369332"/>
          </a:xfrm>
          <a:prstGeom prst="rect">
            <a:avLst/>
          </a:prstGeom>
          <a:noFill/>
        </p:spPr>
        <p:txBody>
          <a:bodyPr wrap="none" rtlCol="0">
            <a:spAutoFit/>
          </a:bodyPr>
          <a:lstStyle/>
          <a:p>
            <a:r>
              <a:rPr lang="it-IT" b="1" dirty="0" smtClean="0">
                <a:latin typeface="Arial"/>
              </a:rPr>
              <a:t>CATEGORIA</a:t>
            </a:r>
            <a:endParaRPr lang="it-IT" b="1" dirty="0">
              <a:latin typeface="Arial"/>
            </a:endParaRPr>
          </a:p>
        </p:txBody>
      </p:sp>
      <p:sp>
        <p:nvSpPr>
          <p:cNvPr id="9" name="Freccia destra 8"/>
          <p:cNvSpPr/>
          <p:nvPr/>
        </p:nvSpPr>
        <p:spPr>
          <a:xfrm>
            <a:off x="2207568" y="692696"/>
            <a:ext cx="1644587" cy="91536"/>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it-IT" dirty="0">
              <a:latin typeface="Arial"/>
            </a:endParaRPr>
          </a:p>
        </p:txBody>
      </p:sp>
      <p:sp>
        <p:nvSpPr>
          <p:cNvPr id="10" name="CasellaDiTesto 9"/>
          <p:cNvSpPr txBox="1"/>
          <p:nvPr/>
        </p:nvSpPr>
        <p:spPr>
          <a:xfrm>
            <a:off x="4007768" y="188640"/>
            <a:ext cx="3204723" cy="1200329"/>
          </a:xfrm>
          <a:prstGeom prst="rect">
            <a:avLst/>
          </a:prstGeom>
          <a:noFill/>
        </p:spPr>
        <p:txBody>
          <a:bodyPr wrap="none" rtlCol="0">
            <a:spAutoFit/>
          </a:bodyPr>
          <a:lstStyle/>
          <a:p>
            <a:r>
              <a:rPr lang="it-IT" dirty="0" smtClean="0">
                <a:latin typeface="Arial"/>
              </a:rPr>
              <a:t>b = funzioni corporee</a:t>
            </a:r>
          </a:p>
          <a:p>
            <a:r>
              <a:rPr lang="it-IT" dirty="0" err="1" smtClean="0">
                <a:latin typeface="Arial"/>
              </a:rPr>
              <a:t>s</a:t>
            </a:r>
            <a:r>
              <a:rPr lang="it-IT" dirty="0" smtClean="0">
                <a:latin typeface="Arial"/>
              </a:rPr>
              <a:t> = struttura corporea</a:t>
            </a:r>
          </a:p>
          <a:p>
            <a:r>
              <a:rPr lang="it-IT" b="1" dirty="0">
                <a:solidFill>
                  <a:srgbClr val="00B050"/>
                </a:solidFill>
                <a:latin typeface="Arial"/>
              </a:rPr>
              <a:t>d</a:t>
            </a:r>
            <a:r>
              <a:rPr lang="it-IT" b="1" dirty="0" smtClean="0">
                <a:solidFill>
                  <a:srgbClr val="00B050"/>
                </a:solidFill>
                <a:latin typeface="Arial"/>
              </a:rPr>
              <a:t> = attività e partecipazione</a:t>
            </a:r>
          </a:p>
          <a:p>
            <a:r>
              <a:rPr lang="it-IT" b="1" dirty="0" smtClean="0">
                <a:solidFill>
                  <a:srgbClr val="00B050"/>
                </a:solidFill>
                <a:latin typeface="Arial"/>
              </a:rPr>
              <a:t>e = fattori ambientali</a:t>
            </a:r>
            <a:endParaRPr lang="it-IT" b="1" dirty="0">
              <a:solidFill>
                <a:srgbClr val="00B050"/>
              </a:solidFill>
              <a:latin typeface="Arial"/>
            </a:endParaRPr>
          </a:p>
        </p:txBody>
      </p:sp>
      <p:sp>
        <p:nvSpPr>
          <p:cNvPr id="11" name="CasellaDiTesto 10"/>
          <p:cNvSpPr txBox="1"/>
          <p:nvPr/>
        </p:nvSpPr>
        <p:spPr>
          <a:xfrm>
            <a:off x="7824192" y="908720"/>
            <a:ext cx="851515" cy="369332"/>
          </a:xfrm>
          <a:prstGeom prst="rect">
            <a:avLst/>
          </a:prstGeom>
          <a:noFill/>
        </p:spPr>
        <p:txBody>
          <a:bodyPr wrap="none" rtlCol="0">
            <a:spAutoFit/>
          </a:bodyPr>
          <a:lstStyle/>
          <a:p>
            <a:r>
              <a:rPr lang="it-IT" dirty="0" smtClean="0">
                <a:latin typeface="Arial"/>
              </a:rPr>
              <a:t>scuola</a:t>
            </a:r>
            <a:endParaRPr lang="it-IT" dirty="0">
              <a:latin typeface="Arial"/>
            </a:endParaRPr>
          </a:p>
        </p:txBody>
      </p:sp>
      <p:sp>
        <p:nvSpPr>
          <p:cNvPr id="12" name="Parentesi graffa chiusa 11"/>
          <p:cNvSpPr/>
          <p:nvPr/>
        </p:nvSpPr>
        <p:spPr>
          <a:xfrm>
            <a:off x="7320136" y="692696"/>
            <a:ext cx="467753" cy="835260"/>
          </a:xfrm>
          <a:prstGeom prst="rightBrace">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it-IT" dirty="0">
              <a:latin typeface="Arial"/>
            </a:endParaRPr>
          </a:p>
        </p:txBody>
      </p:sp>
      <p:sp>
        <p:nvSpPr>
          <p:cNvPr id="13" name="CasellaDiTesto 12"/>
          <p:cNvSpPr txBox="1"/>
          <p:nvPr/>
        </p:nvSpPr>
        <p:spPr>
          <a:xfrm>
            <a:off x="4367808" y="2420888"/>
            <a:ext cx="1588897" cy="369332"/>
          </a:xfrm>
          <a:prstGeom prst="rect">
            <a:avLst/>
          </a:prstGeom>
          <a:noFill/>
        </p:spPr>
        <p:txBody>
          <a:bodyPr wrap="none" rtlCol="0">
            <a:spAutoFit/>
          </a:bodyPr>
          <a:lstStyle/>
          <a:p>
            <a:r>
              <a:rPr lang="it-IT" b="1" dirty="0" smtClean="0">
                <a:solidFill>
                  <a:srgbClr val="00B050"/>
                </a:solidFill>
                <a:latin typeface="Arial"/>
              </a:rPr>
              <a:t>e = ambiente</a:t>
            </a:r>
            <a:endParaRPr lang="it-IT" b="1" dirty="0">
              <a:solidFill>
                <a:srgbClr val="00B050"/>
              </a:solidFill>
              <a:latin typeface="Arial"/>
            </a:endParaRPr>
          </a:p>
        </p:txBody>
      </p:sp>
      <p:sp>
        <p:nvSpPr>
          <p:cNvPr id="14" name="Freccia destra 13"/>
          <p:cNvSpPr/>
          <p:nvPr/>
        </p:nvSpPr>
        <p:spPr>
          <a:xfrm rot="20764834">
            <a:off x="2338449" y="2041288"/>
            <a:ext cx="1644587" cy="91536"/>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it-IT" dirty="0">
              <a:latin typeface="Arial"/>
            </a:endParaRPr>
          </a:p>
        </p:txBody>
      </p:sp>
      <p:sp>
        <p:nvSpPr>
          <p:cNvPr id="15" name="CasellaDiTesto 14"/>
          <p:cNvSpPr txBox="1"/>
          <p:nvPr/>
        </p:nvSpPr>
        <p:spPr>
          <a:xfrm>
            <a:off x="4007768" y="1772816"/>
            <a:ext cx="312906" cy="369332"/>
          </a:xfrm>
          <a:prstGeom prst="rect">
            <a:avLst/>
          </a:prstGeom>
          <a:noFill/>
        </p:spPr>
        <p:txBody>
          <a:bodyPr wrap="none" rtlCol="0">
            <a:spAutoFit/>
          </a:bodyPr>
          <a:lstStyle/>
          <a:p>
            <a:r>
              <a:rPr lang="it-IT" dirty="0" smtClean="0">
                <a:latin typeface="Arial"/>
              </a:rPr>
              <a:t>9</a:t>
            </a:r>
            <a:endParaRPr lang="it-IT" dirty="0">
              <a:latin typeface="Arial"/>
            </a:endParaRPr>
          </a:p>
        </p:txBody>
      </p:sp>
      <p:sp>
        <p:nvSpPr>
          <p:cNvPr id="17" name="CasellaDiTesto 16"/>
          <p:cNvSpPr txBox="1"/>
          <p:nvPr/>
        </p:nvSpPr>
        <p:spPr>
          <a:xfrm>
            <a:off x="4295800" y="1772816"/>
            <a:ext cx="3204723" cy="369332"/>
          </a:xfrm>
          <a:prstGeom prst="rect">
            <a:avLst/>
          </a:prstGeom>
          <a:noFill/>
        </p:spPr>
        <p:txBody>
          <a:bodyPr wrap="none" rtlCol="0">
            <a:spAutoFit/>
          </a:bodyPr>
          <a:lstStyle/>
          <a:p>
            <a:r>
              <a:rPr lang="it-IT" b="1" dirty="0" smtClean="0">
                <a:solidFill>
                  <a:srgbClr val="00B050"/>
                </a:solidFill>
                <a:latin typeface="Arial"/>
              </a:rPr>
              <a:t>d = attività e partecipazione</a:t>
            </a:r>
          </a:p>
        </p:txBody>
      </p:sp>
      <p:sp>
        <p:nvSpPr>
          <p:cNvPr id="18" name="Freccia destra 17"/>
          <p:cNvSpPr/>
          <p:nvPr/>
        </p:nvSpPr>
        <p:spPr>
          <a:xfrm rot="351669">
            <a:off x="2351959" y="2432612"/>
            <a:ext cx="1644587" cy="91536"/>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it-IT" dirty="0">
              <a:latin typeface="Arial"/>
            </a:endParaRPr>
          </a:p>
        </p:txBody>
      </p:sp>
      <p:sp>
        <p:nvSpPr>
          <p:cNvPr id="19" name="CasellaDiTesto 18"/>
          <p:cNvSpPr txBox="1"/>
          <p:nvPr/>
        </p:nvSpPr>
        <p:spPr>
          <a:xfrm>
            <a:off x="4007768" y="2420888"/>
            <a:ext cx="312906" cy="369332"/>
          </a:xfrm>
          <a:prstGeom prst="rect">
            <a:avLst/>
          </a:prstGeom>
          <a:noFill/>
        </p:spPr>
        <p:txBody>
          <a:bodyPr wrap="none" rtlCol="0">
            <a:spAutoFit/>
          </a:bodyPr>
          <a:lstStyle/>
          <a:p>
            <a:r>
              <a:rPr lang="it-IT" dirty="0" smtClean="0">
                <a:latin typeface="Arial"/>
              </a:rPr>
              <a:t>5</a:t>
            </a:r>
            <a:endParaRPr lang="it-IT" dirty="0">
              <a:latin typeface="Arial"/>
            </a:endParaRPr>
          </a:p>
        </p:txBody>
      </p:sp>
      <p:sp>
        <p:nvSpPr>
          <p:cNvPr id="21" name="Freccia destra 20"/>
          <p:cNvSpPr/>
          <p:nvPr/>
        </p:nvSpPr>
        <p:spPr>
          <a:xfrm>
            <a:off x="6023992" y="3717032"/>
            <a:ext cx="1644587" cy="91536"/>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it-IT" dirty="0">
              <a:latin typeface="Arial"/>
            </a:endParaRPr>
          </a:p>
        </p:txBody>
      </p:sp>
      <p:sp>
        <p:nvSpPr>
          <p:cNvPr id="2" name="CasellaDiTesto 1"/>
          <p:cNvSpPr txBox="1"/>
          <p:nvPr/>
        </p:nvSpPr>
        <p:spPr>
          <a:xfrm>
            <a:off x="2927648" y="3356992"/>
            <a:ext cx="3082895" cy="923330"/>
          </a:xfrm>
          <a:prstGeom prst="rect">
            <a:avLst/>
          </a:prstGeom>
          <a:noFill/>
        </p:spPr>
        <p:txBody>
          <a:bodyPr wrap="none" rtlCol="0">
            <a:spAutoFit/>
          </a:bodyPr>
          <a:lstStyle/>
          <a:p>
            <a:pPr algn="ctr"/>
            <a:r>
              <a:rPr lang="it-IT" b="1" dirty="0" smtClean="0"/>
              <a:t>Dettaglia ulteriormente</a:t>
            </a:r>
          </a:p>
          <a:p>
            <a:pPr algn="ctr"/>
            <a:r>
              <a:rPr lang="it-IT" b="1" dirty="0" smtClean="0"/>
              <a:t>quanto scritto nel dominio</a:t>
            </a:r>
          </a:p>
          <a:p>
            <a:pPr algn="ctr"/>
            <a:r>
              <a:rPr lang="it-IT" b="1" dirty="0" smtClean="0"/>
              <a:t>e nel capitolo</a:t>
            </a:r>
            <a:endParaRPr lang="it-IT" b="1" dirty="0"/>
          </a:p>
        </p:txBody>
      </p:sp>
      <p:sp>
        <p:nvSpPr>
          <p:cNvPr id="29" name="Freccia giù 28"/>
          <p:cNvSpPr/>
          <p:nvPr/>
        </p:nvSpPr>
        <p:spPr>
          <a:xfrm rot="16200000">
            <a:off x="2349623" y="3358953"/>
            <a:ext cx="447987" cy="588080"/>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it-IT" dirty="0">
              <a:latin typeface="Arial"/>
            </a:endParaRPr>
          </a:p>
        </p:txBody>
      </p:sp>
      <p:sp>
        <p:nvSpPr>
          <p:cNvPr id="3" name="CasellaDiTesto 2"/>
          <p:cNvSpPr txBox="1"/>
          <p:nvPr/>
        </p:nvSpPr>
        <p:spPr>
          <a:xfrm>
            <a:off x="10704512" y="1340768"/>
            <a:ext cx="312906" cy="369332"/>
          </a:xfrm>
          <a:prstGeom prst="rect">
            <a:avLst/>
          </a:prstGeom>
          <a:noFill/>
        </p:spPr>
        <p:txBody>
          <a:bodyPr wrap="none" rtlCol="0">
            <a:spAutoFit/>
          </a:bodyPr>
          <a:lstStyle/>
          <a:p>
            <a:r>
              <a:rPr lang="it-IT" dirty="0" smtClean="0">
                <a:solidFill>
                  <a:srgbClr val="FF0000"/>
                </a:solidFill>
              </a:rPr>
              <a:t>d</a:t>
            </a:r>
            <a:endParaRPr lang="it-IT" dirty="0">
              <a:solidFill>
                <a:srgbClr val="FF0000"/>
              </a:solidFill>
            </a:endParaRPr>
          </a:p>
        </p:txBody>
      </p:sp>
      <p:sp>
        <p:nvSpPr>
          <p:cNvPr id="16" name="CasellaDiTesto 15"/>
          <p:cNvSpPr txBox="1"/>
          <p:nvPr/>
        </p:nvSpPr>
        <p:spPr>
          <a:xfrm>
            <a:off x="7608168" y="1700808"/>
            <a:ext cx="1569660" cy="646331"/>
          </a:xfrm>
          <a:prstGeom prst="rect">
            <a:avLst/>
          </a:prstGeom>
          <a:noFill/>
        </p:spPr>
        <p:txBody>
          <a:bodyPr wrap="none" rtlCol="0">
            <a:spAutoFit/>
          </a:bodyPr>
          <a:lstStyle/>
          <a:p>
            <a:r>
              <a:rPr lang="it-IT" dirty="0" smtClean="0"/>
              <a:t>D</a:t>
            </a:r>
            <a:r>
              <a:rPr lang="it-IT" dirty="0" smtClean="0">
                <a:solidFill>
                  <a:srgbClr val="FF0000"/>
                </a:solidFill>
              </a:rPr>
              <a:t>5 </a:t>
            </a:r>
            <a:r>
              <a:rPr lang="it-IT" dirty="0" smtClean="0"/>
              <a:t>(esempio)</a:t>
            </a:r>
            <a:endParaRPr lang="it-IT" dirty="0" smtClean="0">
              <a:solidFill>
                <a:srgbClr val="FF0000"/>
              </a:solidFill>
            </a:endParaRPr>
          </a:p>
          <a:p>
            <a:r>
              <a:rPr lang="it-IT" dirty="0" smtClean="0">
                <a:solidFill>
                  <a:srgbClr val="FF0000"/>
                </a:solidFill>
              </a:rPr>
              <a:t>lavarsi</a:t>
            </a:r>
            <a:endParaRPr lang="it-IT" dirty="0">
              <a:solidFill>
                <a:srgbClr val="FF0000"/>
              </a:solidFill>
            </a:endParaRPr>
          </a:p>
        </p:txBody>
      </p:sp>
      <p:sp>
        <p:nvSpPr>
          <p:cNvPr id="20" name="CasellaDiTesto 19"/>
          <p:cNvSpPr txBox="1"/>
          <p:nvPr/>
        </p:nvSpPr>
        <p:spPr>
          <a:xfrm>
            <a:off x="7680176" y="3356992"/>
            <a:ext cx="1826141" cy="646331"/>
          </a:xfrm>
          <a:prstGeom prst="rect">
            <a:avLst/>
          </a:prstGeom>
          <a:noFill/>
        </p:spPr>
        <p:txBody>
          <a:bodyPr wrap="none" rtlCol="0">
            <a:spAutoFit/>
          </a:bodyPr>
          <a:lstStyle/>
          <a:p>
            <a:r>
              <a:rPr lang="it-IT" dirty="0" smtClean="0"/>
              <a:t>D5</a:t>
            </a:r>
            <a:r>
              <a:rPr lang="it-IT" dirty="0" smtClean="0">
                <a:solidFill>
                  <a:srgbClr val="FF0000"/>
                </a:solidFill>
              </a:rPr>
              <a:t>10 </a:t>
            </a:r>
            <a:r>
              <a:rPr lang="it-IT" dirty="0" smtClean="0"/>
              <a:t>(esempio)</a:t>
            </a:r>
            <a:endParaRPr lang="it-IT" dirty="0" smtClean="0">
              <a:solidFill>
                <a:srgbClr val="FF0000"/>
              </a:solidFill>
            </a:endParaRPr>
          </a:p>
          <a:p>
            <a:r>
              <a:rPr lang="it-IT" dirty="0" smtClean="0">
                <a:solidFill>
                  <a:srgbClr val="FF0000"/>
                </a:solidFill>
              </a:rPr>
              <a:t>Lavarsi le mani</a:t>
            </a:r>
            <a:endParaRPr lang="it-IT" dirty="0">
              <a:solidFill>
                <a:srgbClr val="FF0000"/>
              </a:solidFill>
            </a:endParaRPr>
          </a:p>
        </p:txBody>
      </p:sp>
      <p:sp>
        <p:nvSpPr>
          <p:cNvPr id="31" name="Segnaposto numero diapositiva 30"/>
          <p:cNvSpPr>
            <a:spLocks noGrp="1"/>
          </p:cNvSpPr>
          <p:nvPr>
            <p:ph type="sldNum" sz="quarter" idx="4294967295"/>
          </p:nvPr>
        </p:nvSpPr>
        <p:spPr>
          <a:xfrm>
            <a:off x="8737600" y="6356351"/>
            <a:ext cx="2844800" cy="365125"/>
          </a:xfrm>
          <a:prstGeom prst="rect">
            <a:avLst/>
          </a:prstGeom>
        </p:spPr>
        <p:txBody>
          <a:bodyPr/>
          <a:lstStyle/>
          <a:p>
            <a:fld id="{61E0D1DF-B2B2-4A2B-993A-D62B6CA74B65}" type="slidenum">
              <a:rPr lang="it-IT" sz="1100" smtClean="0"/>
              <a:pPr/>
              <a:t>28</a:t>
            </a:fld>
            <a:endParaRPr lang="it-IT" sz="1100" dirty="0"/>
          </a:p>
        </p:txBody>
      </p:sp>
      <p:sp>
        <p:nvSpPr>
          <p:cNvPr id="33" name="Ovale 32"/>
          <p:cNvSpPr/>
          <p:nvPr/>
        </p:nvSpPr>
        <p:spPr>
          <a:xfrm>
            <a:off x="9336360" y="188640"/>
            <a:ext cx="2592288" cy="936104"/>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1"/>
                </a:solidFill>
              </a:rPr>
              <a:t>STRUTTURA</a:t>
            </a:r>
          </a:p>
          <a:p>
            <a:pPr algn="ctr"/>
            <a:r>
              <a:rPr lang="it-IT" b="1" dirty="0" smtClean="0">
                <a:solidFill>
                  <a:schemeClr val="tx1"/>
                </a:solidFill>
              </a:rPr>
              <a:t>ICF</a:t>
            </a:r>
            <a:endParaRPr lang="it-IT" b="1" dirty="0">
              <a:solidFill>
                <a:schemeClr val="tx1"/>
              </a:solidFill>
            </a:endParaRPr>
          </a:p>
        </p:txBody>
      </p:sp>
      <p:sp>
        <p:nvSpPr>
          <p:cNvPr id="34" name="Segnaposto piè di pagina 2"/>
          <p:cNvSpPr txBox="1">
            <a:spLocks/>
          </p:cNvSpPr>
          <p:nvPr/>
        </p:nvSpPr>
        <p:spPr>
          <a:xfrm>
            <a:off x="9993745" y="6492240"/>
            <a:ext cx="2198255" cy="36576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smtClean="0">
                <a:ln>
                  <a:noFill/>
                </a:ln>
                <a:solidFill>
                  <a:schemeClr val="tx1"/>
                </a:solidFill>
                <a:effectLst/>
                <a:uLnTx/>
                <a:uFillTx/>
                <a:latin typeface="+mn-lt"/>
                <a:ea typeface="+mn-ea"/>
                <a:cs typeface="+mn-cs"/>
              </a:rPr>
              <a:t>rita </a:t>
            </a:r>
            <a:r>
              <a:rPr kumimoji="0" lang="it-IT" sz="800" b="0" i="0" u="none" strike="noStrike" kern="1200" cap="none" spc="0" normalizeH="0" baseline="0" noProof="0" dirty="0" err="1" smtClean="0">
                <a:ln>
                  <a:noFill/>
                </a:ln>
                <a:solidFill>
                  <a:schemeClr val="tx1"/>
                </a:solidFill>
                <a:effectLst/>
                <a:uLnTx/>
                <a:uFillTx/>
                <a:latin typeface="+mn-lt"/>
                <a:ea typeface="+mn-ea"/>
                <a:cs typeface="+mn-cs"/>
              </a:rPr>
              <a:t>bartolini</a:t>
            </a:r>
            <a:r>
              <a:rPr kumimoji="0" lang="it-IT" sz="800" b="0" i="0" u="none" strike="noStrike" kern="1200" cap="none" spc="0" normalizeH="0" baseline="0" noProof="0" dirty="0" smtClean="0">
                <a:ln>
                  <a:noFill/>
                </a:ln>
                <a:solidFill>
                  <a:schemeClr val="tx1"/>
                </a:solidFill>
                <a:effectLst/>
                <a:uLnTx/>
                <a:uFillTx/>
                <a:latin typeface="+mn-lt"/>
                <a:ea typeface="+mn-ea"/>
                <a:cs typeface="+mn-cs"/>
              </a:rPr>
              <a:t>  30 settembre 2021</a:t>
            </a:r>
            <a:endParaRPr kumimoji="0" lang="it-IT" sz="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083537441"/>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548680"/>
            <a:ext cx="7824192" cy="1008112"/>
          </a:xfrm>
        </p:spPr>
        <p:txBody>
          <a:bodyPr>
            <a:normAutofit/>
          </a:bodyPr>
          <a:lstStyle/>
          <a:p>
            <a:pPr algn="ctr"/>
            <a:r>
              <a:rPr lang="it-IT" b="1" dirty="0" smtClean="0">
                <a:latin typeface="Arial" pitchFamily="34" charset="0"/>
                <a:cs typeface="Arial" pitchFamily="34" charset="0"/>
              </a:rPr>
              <a:t>COME </a:t>
            </a:r>
            <a:r>
              <a:rPr lang="it-IT" b="1" dirty="0" err="1" smtClean="0">
                <a:latin typeface="Arial" pitchFamily="34" charset="0"/>
                <a:cs typeface="Arial" pitchFamily="34" charset="0"/>
              </a:rPr>
              <a:t>CI</a:t>
            </a:r>
            <a:r>
              <a:rPr lang="it-IT" b="1" dirty="0" smtClean="0">
                <a:latin typeface="Arial" pitchFamily="34" charset="0"/>
                <a:cs typeface="Arial" pitchFamily="34" charset="0"/>
              </a:rPr>
              <a:t> AIUTA L’ICF?</a:t>
            </a:r>
            <a:endParaRPr lang="it-IT" b="1" dirty="0">
              <a:latin typeface="Arial" pitchFamily="34" charset="0"/>
              <a:cs typeface="Arial" pitchFamily="34" charset="0"/>
            </a:endParaRPr>
          </a:p>
        </p:txBody>
      </p:sp>
      <p:sp>
        <p:nvSpPr>
          <p:cNvPr id="4" name="Segnaposto numero diapositiva 3"/>
          <p:cNvSpPr>
            <a:spLocks noGrp="1"/>
          </p:cNvSpPr>
          <p:nvPr>
            <p:ph type="sldNum" sz="quarter" idx="12"/>
          </p:nvPr>
        </p:nvSpPr>
        <p:spPr/>
        <p:txBody>
          <a:bodyPr/>
          <a:lstStyle/>
          <a:p>
            <a:fld id="{D410A63B-1747-4C9C-8BE2-58CD26A061EF}" type="slidenum">
              <a:rPr lang="it-IT" smtClean="0"/>
              <a:pPr/>
              <a:t>29</a:t>
            </a:fld>
            <a:endParaRPr lang="it-IT"/>
          </a:p>
        </p:txBody>
      </p:sp>
      <p:sp>
        <p:nvSpPr>
          <p:cNvPr id="5" name="Rettangolo arrotondato 4"/>
          <p:cNvSpPr/>
          <p:nvPr/>
        </p:nvSpPr>
        <p:spPr>
          <a:xfrm>
            <a:off x="761963" y="1785926"/>
            <a:ext cx="4896544" cy="3874752"/>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it-IT" dirty="0" smtClean="0">
                <a:solidFill>
                  <a:schemeClr val="tx1"/>
                </a:solidFill>
                <a:latin typeface="Arial" pitchFamily="34" charset="0"/>
                <a:cs typeface="Arial" pitchFamily="34" charset="0"/>
              </a:rPr>
              <a:t>NEL CAMBIARE</a:t>
            </a:r>
          </a:p>
          <a:p>
            <a:pPr algn="ctr"/>
            <a:r>
              <a:rPr lang="it-IT" dirty="0" smtClean="0">
                <a:solidFill>
                  <a:schemeClr val="tx1"/>
                </a:solidFill>
                <a:latin typeface="Arial" pitchFamily="34" charset="0"/>
                <a:cs typeface="Arial" pitchFamily="34" charset="0"/>
              </a:rPr>
              <a:t> </a:t>
            </a:r>
          </a:p>
          <a:p>
            <a:pPr algn="ctr"/>
            <a:r>
              <a:rPr lang="it-IT" sz="3600" b="1" dirty="0" smtClean="0">
                <a:solidFill>
                  <a:schemeClr val="tx1"/>
                </a:solidFill>
                <a:latin typeface="Arial" pitchFamily="34" charset="0"/>
                <a:cs typeface="Arial" pitchFamily="34" charset="0"/>
              </a:rPr>
              <a:t>METODO</a:t>
            </a:r>
          </a:p>
          <a:p>
            <a:pPr algn="ctr"/>
            <a:endParaRPr lang="it-IT" dirty="0">
              <a:solidFill>
                <a:schemeClr val="tx1"/>
              </a:solidFill>
              <a:latin typeface="Arial" pitchFamily="34" charset="0"/>
              <a:cs typeface="Arial" pitchFamily="34" charset="0"/>
            </a:endParaRPr>
          </a:p>
          <a:p>
            <a:pPr algn="ctr"/>
            <a:r>
              <a:rPr lang="it-IT" dirty="0" smtClean="0">
                <a:solidFill>
                  <a:schemeClr val="tx1"/>
                </a:solidFill>
                <a:latin typeface="Arial" pitchFamily="34" charset="0"/>
                <a:cs typeface="Arial" pitchFamily="34" charset="0"/>
              </a:rPr>
              <a:t>SI </a:t>
            </a:r>
          </a:p>
          <a:p>
            <a:pPr algn="ctr"/>
            <a:r>
              <a:rPr lang="it-IT" b="1" dirty="0" smtClean="0">
                <a:solidFill>
                  <a:schemeClr val="tx1"/>
                </a:solidFill>
                <a:latin typeface="Arial" pitchFamily="34" charset="0"/>
                <a:cs typeface="Arial" pitchFamily="34" charset="0"/>
              </a:rPr>
              <a:t>VALUTA IN MODO PERSONALIZZATO IL BISOGNO</a:t>
            </a:r>
            <a:endParaRPr lang="it-IT" b="1" dirty="0">
              <a:solidFill>
                <a:schemeClr val="tx1"/>
              </a:solidFill>
              <a:latin typeface="Arial" pitchFamily="34" charset="0"/>
              <a:cs typeface="Arial" pitchFamily="34" charset="0"/>
            </a:endParaRPr>
          </a:p>
        </p:txBody>
      </p:sp>
      <p:sp>
        <p:nvSpPr>
          <p:cNvPr id="6" name="Rettangolo arrotondato 5"/>
          <p:cNvSpPr/>
          <p:nvPr/>
        </p:nvSpPr>
        <p:spPr>
          <a:xfrm>
            <a:off x="6480043" y="1916832"/>
            <a:ext cx="4800533" cy="3672408"/>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it-IT" dirty="0" smtClean="0">
                <a:solidFill>
                  <a:schemeClr val="tx1"/>
                </a:solidFill>
                <a:latin typeface="Arial" pitchFamily="34" charset="0"/>
                <a:cs typeface="Arial" pitchFamily="34" charset="0"/>
              </a:rPr>
              <a:t>NEL CAMBIARE</a:t>
            </a:r>
          </a:p>
          <a:p>
            <a:pPr algn="ctr"/>
            <a:r>
              <a:rPr lang="it-IT" dirty="0" smtClean="0">
                <a:solidFill>
                  <a:schemeClr val="tx1"/>
                </a:solidFill>
                <a:latin typeface="Arial" pitchFamily="34" charset="0"/>
                <a:cs typeface="Arial" pitchFamily="34" charset="0"/>
              </a:rPr>
              <a:t> </a:t>
            </a:r>
          </a:p>
          <a:p>
            <a:pPr algn="ctr"/>
            <a:r>
              <a:rPr lang="it-IT" sz="3600" b="1" dirty="0" smtClean="0">
                <a:solidFill>
                  <a:schemeClr val="tx1"/>
                </a:solidFill>
                <a:latin typeface="Arial" pitchFamily="34" charset="0"/>
                <a:cs typeface="Arial" pitchFamily="34" charset="0"/>
              </a:rPr>
              <a:t>LINGUAGGIO</a:t>
            </a:r>
          </a:p>
          <a:p>
            <a:pPr algn="ctr"/>
            <a:endParaRPr lang="it-IT" dirty="0">
              <a:solidFill>
                <a:schemeClr val="tx1"/>
              </a:solidFill>
              <a:latin typeface="Arial" pitchFamily="34" charset="0"/>
              <a:cs typeface="Arial" pitchFamily="34" charset="0"/>
            </a:endParaRPr>
          </a:p>
          <a:p>
            <a:pPr algn="ctr"/>
            <a:r>
              <a:rPr lang="it-IT" dirty="0" smtClean="0">
                <a:solidFill>
                  <a:schemeClr val="tx1"/>
                </a:solidFill>
                <a:latin typeface="Arial" pitchFamily="34" charset="0"/>
                <a:cs typeface="Arial" pitchFamily="34" charset="0"/>
              </a:rPr>
              <a:t>DA  AFFERMAZIONI GIUDICATIVE A AFFERMAZIONI </a:t>
            </a:r>
            <a:r>
              <a:rPr lang="it-IT" b="1" u="sng" dirty="0" smtClean="0">
                <a:solidFill>
                  <a:schemeClr val="tx1"/>
                </a:solidFill>
                <a:latin typeface="Arial" pitchFamily="34" charset="0"/>
                <a:cs typeface="Arial" pitchFamily="34" charset="0"/>
              </a:rPr>
              <a:t>DESCRITTIVE</a:t>
            </a:r>
            <a:endParaRPr lang="it-IT" b="1" u="sng" dirty="0">
              <a:solidFill>
                <a:schemeClr val="tx1"/>
              </a:solidFill>
              <a:latin typeface="Arial" pitchFamily="34" charset="0"/>
              <a:cs typeface="Arial" pitchFamily="34" charset="0"/>
            </a:endParaRPr>
          </a:p>
        </p:txBody>
      </p:sp>
      <p:sp>
        <p:nvSpPr>
          <p:cNvPr id="7" name="Ovale 6"/>
          <p:cNvSpPr/>
          <p:nvPr/>
        </p:nvSpPr>
        <p:spPr>
          <a:xfrm>
            <a:off x="8112224" y="332656"/>
            <a:ext cx="3714733" cy="1571636"/>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1"/>
                </a:solidFill>
              </a:rPr>
              <a:t>MANTENERE L’ORIENTAMENTO PEDAGOGICO</a:t>
            </a:r>
            <a:endParaRPr lang="it-IT" b="1" dirty="0">
              <a:solidFill>
                <a:schemeClr val="tx1"/>
              </a:solidFill>
            </a:endParaRPr>
          </a:p>
        </p:txBody>
      </p:sp>
      <p:sp>
        <p:nvSpPr>
          <p:cNvPr id="8" name="Segnaposto piè di pagina 2"/>
          <p:cNvSpPr txBox="1">
            <a:spLocks/>
          </p:cNvSpPr>
          <p:nvPr/>
        </p:nvSpPr>
        <p:spPr>
          <a:xfrm>
            <a:off x="9993745" y="6492240"/>
            <a:ext cx="2198255" cy="36576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smtClean="0">
                <a:ln>
                  <a:noFill/>
                </a:ln>
                <a:solidFill>
                  <a:schemeClr val="tx1"/>
                </a:solidFill>
                <a:effectLst/>
                <a:uLnTx/>
                <a:uFillTx/>
                <a:latin typeface="+mn-lt"/>
                <a:ea typeface="+mn-ea"/>
                <a:cs typeface="+mn-cs"/>
              </a:rPr>
              <a:t>rita </a:t>
            </a:r>
            <a:r>
              <a:rPr kumimoji="0" lang="it-IT" sz="800" b="0" i="0" u="none" strike="noStrike" kern="1200" cap="none" spc="0" normalizeH="0" baseline="0" noProof="0" dirty="0" err="1" smtClean="0">
                <a:ln>
                  <a:noFill/>
                </a:ln>
                <a:solidFill>
                  <a:schemeClr val="tx1"/>
                </a:solidFill>
                <a:effectLst/>
                <a:uLnTx/>
                <a:uFillTx/>
                <a:latin typeface="+mn-lt"/>
                <a:ea typeface="+mn-ea"/>
                <a:cs typeface="+mn-cs"/>
              </a:rPr>
              <a:t>bartolini</a:t>
            </a:r>
            <a:r>
              <a:rPr kumimoji="0" lang="it-IT" sz="800" b="0" i="0" u="none" strike="noStrike" kern="1200" cap="none" spc="0" normalizeH="0" baseline="0" noProof="0" dirty="0" smtClean="0">
                <a:ln>
                  <a:noFill/>
                </a:ln>
                <a:solidFill>
                  <a:schemeClr val="tx1"/>
                </a:solidFill>
                <a:effectLst/>
                <a:uLnTx/>
                <a:uFillTx/>
                <a:latin typeface="+mn-lt"/>
                <a:ea typeface="+mn-ea"/>
                <a:cs typeface="+mn-cs"/>
              </a:rPr>
              <a:t>  30 settembre 2021</a:t>
            </a:r>
            <a:endParaRPr kumimoji="0" lang="it-IT" sz="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27448" y="1628800"/>
            <a:ext cx="10729192" cy="3888432"/>
          </a:xfrm>
        </p:spPr>
        <p:txBody>
          <a:bodyPr>
            <a:normAutofit fontScale="90000"/>
          </a:bodyPr>
          <a:lstStyle/>
          <a:p>
            <a:pPr marL="457200" indent="-457200"/>
            <a:r>
              <a:rPr lang="it-IT" sz="2400" dirty="0" smtClean="0"/>
              <a:t>	</a:t>
            </a:r>
            <a:br>
              <a:rPr lang="it-IT" sz="2400" dirty="0" smtClean="0"/>
            </a:br>
            <a:r>
              <a:rPr lang="it-IT" sz="2400" dirty="0" smtClean="0"/>
              <a:t/>
            </a:r>
            <a:br>
              <a:rPr lang="it-IT" sz="2400" dirty="0" smtClean="0"/>
            </a:br>
            <a:r>
              <a:rPr lang="it-IT" sz="2400" dirty="0" smtClean="0"/>
              <a:t/>
            </a:r>
            <a:br>
              <a:rPr lang="it-IT" sz="2400" dirty="0" smtClean="0"/>
            </a:br>
            <a:r>
              <a:rPr lang="it-IT" sz="2400" dirty="0" smtClean="0"/>
              <a:t/>
            </a:r>
            <a:br>
              <a:rPr lang="it-IT" sz="2400" dirty="0" smtClean="0"/>
            </a:br>
            <a:r>
              <a:rPr lang="it-IT" sz="2400" dirty="0" smtClean="0"/>
              <a:t/>
            </a:r>
            <a:br>
              <a:rPr lang="it-IT" sz="2400" dirty="0" smtClean="0"/>
            </a:br>
            <a:r>
              <a:rPr lang="it-IT" sz="2400" dirty="0" smtClean="0"/>
              <a:t/>
            </a:r>
            <a:br>
              <a:rPr lang="it-IT" sz="2400" dirty="0" smtClean="0"/>
            </a:br>
            <a:r>
              <a:rPr lang="it-IT" sz="2400" dirty="0" smtClean="0"/>
              <a:t>1.cosa è annullato, COSA POTREMMO FARE?</a:t>
            </a:r>
            <a:br>
              <a:rPr lang="it-IT" sz="2400" dirty="0" smtClean="0"/>
            </a:br>
            <a:r>
              <a:rPr lang="it-IT" sz="2400" dirty="0" smtClean="0"/>
              <a:t/>
            </a:r>
            <a:br>
              <a:rPr lang="it-IT" sz="2400" dirty="0" smtClean="0"/>
            </a:br>
            <a:r>
              <a:rPr lang="it-IT" sz="2400" dirty="0" smtClean="0"/>
              <a:t>2.che cosa è in vigore: accomodamento ragionevole (ONU)/art. 7 (modifica la L. 104/1992 in materia di PEI – art 12, comma 5) =  PEI, D. </a:t>
            </a:r>
            <a:r>
              <a:rPr lang="it-IT" sz="2400" dirty="0" err="1" smtClean="0"/>
              <a:t>Lgs</a:t>
            </a:r>
            <a:r>
              <a:rPr lang="it-IT" sz="2400" dirty="0" smtClean="0"/>
              <a:t>. 66/2017, </a:t>
            </a:r>
            <a:r>
              <a:rPr lang="it-IT" sz="2400" dirty="0" err="1" smtClean="0"/>
              <a:t>n°</a:t>
            </a:r>
            <a:r>
              <a:rPr lang="it-IT" sz="2400" dirty="0" smtClean="0"/>
              <a:t> 66 = Norme per la promozione dell’inclusione scolastica degli studenti con disabilità</a:t>
            </a:r>
            <a:br>
              <a:rPr lang="it-IT" sz="2400" dirty="0" smtClean="0"/>
            </a:br>
            <a:r>
              <a:rPr lang="it-IT" sz="2400" dirty="0" smtClean="0"/>
              <a:t/>
            </a:r>
            <a:br>
              <a:rPr lang="it-IT" sz="2400" dirty="0" smtClean="0"/>
            </a:br>
            <a:r>
              <a:rPr lang="it-IT" sz="2400" dirty="0" smtClean="0"/>
              <a:t>3.che cosa non cambia: PEI - GLO</a:t>
            </a:r>
            <a:br>
              <a:rPr lang="it-IT" sz="2400" dirty="0" smtClean="0"/>
            </a:br>
            <a:r>
              <a:rPr lang="it-IT" sz="2400" dirty="0" smtClean="0"/>
              <a:t/>
            </a:r>
            <a:br>
              <a:rPr lang="it-IT" sz="2400" dirty="0" smtClean="0"/>
            </a:br>
            <a:r>
              <a:rPr lang="it-IT" sz="2400" dirty="0" smtClean="0"/>
              <a:t/>
            </a:r>
            <a:br>
              <a:rPr lang="it-IT" sz="2400" dirty="0" smtClean="0"/>
            </a:br>
            <a:r>
              <a:rPr lang="it-IT" sz="2400" dirty="0" smtClean="0"/>
              <a:t/>
            </a:r>
            <a:br>
              <a:rPr lang="it-IT" sz="2400" dirty="0" smtClean="0"/>
            </a:br>
            <a:r>
              <a:rPr lang="it-IT" sz="2400" dirty="0" smtClean="0"/>
              <a:t> </a:t>
            </a:r>
            <a:endParaRPr lang="it-IT" sz="2400" dirty="0"/>
          </a:p>
        </p:txBody>
      </p:sp>
      <p:sp>
        <p:nvSpPr>
          <p:cNvPr id="4" name="Segnaposto numero diapositiva 3"/>
          <p:cNvSpPr>
            <a:spLocks noGrp="1"/>
          </p:cNvSpPr>
          <p:nvPr>
            <p:ph type="sldNum" sz="quarter" idx="12"/>
          </p:nvPr>
        </p:nvSpPr>
        <p:spPr/>
        <p:txBody>
          <a:bodyPr/>
          <a:lstStyle/>
          <a:p>
            <a:fld id="{39769977-A16A-45BB-B214-3EAAE0A886E7}" type="slidenum">
              <a:rPr lang="it-IT" smtClean="0"/>
              <a:pPr/>
              <a:t>3</a:t>
            </a:fld>
            <a:endParaRPr lang="it-IT" dirty="0"/>
          </a:p>
        </p:txBody>
      </p:sp>
      <p:sp>
        <p:nvSpPr>
          <p:cNvPr id="7" name="Segnaposto piè di pagina 2"/>
          <p:cNvSpPr txBox="1">
            <a:spLocks/>
          </p:cNvSpPr>
          <p:nvPr/>
        </p:nvSpPr>
        <p:spPr>
          <a:xfrm>
            <a:off x="9993745" y="6492240"/>
            <a:ext cx="2198255" cy="36576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smtClean="0">
                <a:ln>
                  <a:noFill/>
                </a:ln>
                <a:solidFill>
                  <a:schemeClr val="tx1"/>
                </a:solidFill>
                <a:effectLst/>
                <a:uLnTx/>
                <a:uFillTx/>
                <a:latin typeface="+mn-lt"/>
                <a:ea typeface="+mn-ea"/>
                <a:cs typeface="+mn-cs"/>
              </a:rPr>
              <a:t>rita </a:t>
            </a:r>
            <a:r>
              <a:rPr kumimoji="0" lang="it-IT" sz="800" b="0" i="0" u="none" strike="noStrike" kern="1200" cap="none" spc="0" normalizeH="0" baseline="0" noProof="0" dirty="0" err="1" smtClean="0">
                <a:ln>
                  <a:noFill/>
                </a:ln>
                <a:solidFill>
                  <a:schemeClr val="tx1"/>
                </a:solidFill>
                <a:effectLst/>
                <a:uLnTx/>
                <a:uFillTx/>
                <a:latin typeface="+mn-lt"/>
                <a:ea typeface="+mn-ea"/>
                <a:cs typeface="+mn-cs"/>
              </a:rPr>
              <a:t>bartolini</a:t>
            </a:r>
            <a:r>
              <a:rPr kumimoji="0" lang="it-IT" sz="800" b="0" i="0" u="none" strike="noStrike" kern="1200" cap="none" spc="0" normalizeH="0" baseline="0" noProof="0" dirty="0" smtClean="0">
                <a:ln>
                  <a:noFill/>
                </a:ln>
                <a:solidFill>
                  <a:schemeClr val="tx1"/>
                </a:solidFill>
                <a:effectLst/>
                <a:uLnTx/>
                <a:uFillTx/>
                <a:latin typeface="+mn-lt"/>
                <a:ea typeface="+mn-ea"/>
                <a:cs typeface="+mn-cs"/>
              </a:rPr>
              <a:t>  30 settembre 2021</a:t>
            </a:r>
            <a:endParaRPr kumimoji="0" lang="it-IT" sz="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ettangolo 7"/>
          <p:cNvSpPr/>
          <p:nvPr/>
        </p:nvSpPr>
        <p:spPr>
          <a:xfrm>
            <a:off x="407368" y="548680"/>
            <a:ext cx="4464496" cy="7920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1"/>
                </a:solidFill>
              </a:rPr>
              <a:t>PRIMO PASSAGGIO</a:t>
            </a:r>
            <a:endParaRPr lang="it-IT" b="1" dirty="0">
              <a:solidFill>
                <a:schemeClr val="tx1"/>
              </a:solidFill>
            </a:endParaRP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a 7"/>
          <p:cNvGraphicFramePr/>
          <p:nvPr/>
        </p:nvGraphicFramePr>
        <p:xfrm>
          <a:off x="380960" y="908720"/>
          <a:ext cx="11538032"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Segnaposto numero diapositiva 10"/>
          <p:cNvSpPr>
            <a:spLocks noGrp="1"/>
          </p:cNvSpPr>
          <p:nvPr>
            <p:ph type="sldNum" sz="quarter" idx="12"/>
          </p:nvPr>
        </p:nvSpPr>
        <p:spPr/>
        <p:txBody>
          <a:bodyPr/>
          <a:lstStyle/>
          <a:p>
            <a:fld id="{64A83207-2C65-4C8A-BC20-44127AE048E6}" type="slidenum">
              <a:rPr lang="it-IT" smtClean="0"/>
              <a:pPr/>
              <a:t>30</a:t>
            </a:fld>
            <a:endParaRPr lang="it-IT" dirty="0"/>
          </a:p>
        </p:txBody>
      </p:sp>
      <p:sp>
        <p:nvSpPr>
          <p:cNvPr id="14" name="Rettangolo 13"/>
          <p:cNvSpPr/>
          <p:nvPr/>
        </p:nvSpPr>
        <p:spPr>
          <a:xfrm>
            <a:off x="857213" y="214290"/>
            <a:ext cx="10382323"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smtClean="0">
                <a:solidFill>
                  <a:schemeClr val="tx1"/>
                </a:solidFill>
              </a:rPr>
              <a:t>IN QUALI MOMENTI DEL PEI</a:t>
            </a:r>
            <a:endParaRPr lang="it-IT" sz="2800" b="1" dirty="0">
              <a:solidFill>
                <a:schemeClr val="tx1"/>
              </a:solidFill>
            </a:endParaRPr>
          </a:p>
        </p:txBody>
      </p:sp>
      <p:sp>
        <p:nvSpPr>
          <p:cNvPr id="6" name="Segnaposto piè di pagina 2"/>
          <p:cNvSpPr txBox="1">
            <a:spLocks/>
          </p:cNvSpPr>
          <p:nvPr/>
        </p:nvSpPr>
        <p:spPr>
          <a:xfrm>
            <a:off x="9993745" y="6492240"/>
            <a:ext cx="2198255" cy="36576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smtClean="0">
                <a:ln>
                  <a:noFill/>
                </a:ln>
                <a:solidFill>
                  <a:schemeClr val="tx1"/>
                </a:solidFill>
                <a:effectLst/>
                <a:uLnTx/>
                <a:uFillTx/>
                <a:latin typeface="+mn-lt"/>
                <a:ea typeface="+mn-ea"/>
                <a:cs typeface="+mn-cs"/>
              </a:rPr>
              <a:t>rita </a:t>
            </a:r>
            <a:r>
              <a:rPr kumimoji="0" lang="it-IT" sz="800" b="0" i="0" u="none" strike="noStrike" kern="1200" cap="none" spc="0" normalizeH="0" baseline="0" noProof="0" dirty="0" err="1" smtClean="0">
                <a:ln>
                  <a:noFill/>
                </a:ln>
                <a:solidFill>
                  <a:schemeClr val="tx1"/>
                </a:solidFill>
                <a:effectLst/>
                <a:uLnTx/>
                <a:uFillTx/>
                <a:latin typeface="+mn-lt"/>
                <a:ea typeface="+mn-ea"/>
                <a:cs typeface="+mn-cs"/>
              </a:rPr>
              <a:t>bartolini</a:t>
            </a:r>
            <a:r>
              <a:rPr kumimoji="0" lang="it-IT" sz="800" b="0" i="0" u="none" strike="noStrike" kern="1200" cap="none" spc="0" normalizeH="0" baseline="0" noProof="0" dirty="0" smtClean="0">
                <a:ln>
                  <a:noFill/>
                </a:ln>
                <a:solidFill>
                  <a:schemeClr val="tx1"/>
                </a:solidFill>
                <a:effectLst/>
                <a:uLnTx/>
                <a:uFillTx/>
                <a:latin typeface="+mn-lt"/>
                <a:ea typeface="+mn-ea"/>
                <a:cs typeface="+mn-cs"/>
              </a:rPr>
              <a:t>  30 settembre 2021</a:t>
            </a:r>
            <a:endParaRPr kumimoji="0" lang="it-IT" sz="8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Ovale 6"/>
          <p:cNvSpPr/>
          <p:nvPr/>
        </p:nvSpPr>
        <p:spPr>
          <a:xfrm>
            <a:off x="1703512" y="2636912"/>
            <a:ext cx="360040"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p:cNvSpPr/>
          <p:nvPr/>
        </p:nvSpPr>
        <p:spPr>
          <a:xfrm>
            <a:off x="3647728" y="3933056"/>
            <a:ext cx="360040"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p:cNvSpPr/>
          <p:nvPr/>
        </p:nvSpPr>
        <p:spPr>
          <a:xfrm>
            <a:off x="1487488" y="5445224"/>
            <a:ext cx="360040"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p:cNvSpPr/>
          <p:nvPr/>
        </p:nvSpPr>
        <p:spPr>
          <a:xfrm>
            <a:off x="1415480" y="3933056"/>
            <a:ext cx="360040"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e 12"/>
          <p:cNvSpPr/>
          <p:nvPr/>
        </p:nvSpPr>
        <p:spPr>
          <a:xfrm>
            <a:off x="4511824" y="2636912"/>
            <a:ext cx="360040"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e 14"/>
          <p:cNvSpPr/>
          <p:nvPr/>
        </p:nvSpPr>
        <p:spPr>
          <a:xfrm>
            <a:off x="5519936" y="3933056"/>
            <a:ext cx="360040"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4294967295"/>
          </p:nvPr>
        </p:nvSpPr>
        <p:spPr>
          <a:xfrm>
            <a:off x="11353800" y="6416675"/>
            <a:ext cx="838200" cy="365125"/>
          </a:xfrm>
        </p:spPr>
        <p:txBody>
          <a:bodyPr/>
          <a:lstStyle/>
          <a:p>
            <a:fld id="{50E35605-95B9-40A8-8F23-68CD36A632E0}" type="slidenum">
              <a:rPr lang="it-IT" smtClean="0"/>
              <a:pPr/>
              <a:t>31</a:t>
            </a:fld>
            <a:endParaRPr lang="it-IT"/>
          </a:p>
        </p:txBody>
      </p:sp>
      <p:sp>
        <p:nvSpPr>
          <p:cNvPr id="4" name="Rettangolo 3"/>
          <p:cNvSpPr/>
          <p:nvPr/>
        </p:nvSpPr>
        <p:spPr>
          <a:xfrm>
            <a:off x="407368" y="404664"/>
            <a:ext cx="10191821" cy="3170099"/>
          </a:xfrm>
          <a:prstGeom prst="rect">
            <a:avLst/>
          </a:prstGeom>
        </p:spPr>
        <p:txBody>
          <a:bodyPr wrap="square">
            <a:spAutoFit/>
          </a:bodyPr>
          <a:lstStyle/>
          <a:p>
            <a:pPr lvl="0" algn="ctr" eaLnBrk="0" fontAlgn="base" hangingPunct="0">
              <a:spcBef>
                <a:spcPct val="0"/>
              </a:spcBef>
              <a:spcAft>
                <a:spcPct val="0"/>
              </a:spcAft>
            </a:pPr>
            <a:r>
              <a:rPr lang="it-IT" sz="4000" dirty="0" smtClean="0">
                <a:latin typeface="Calibri" pitchFamily="34" charset="0"/>
                <a:ea typeface="Times New Roman" pitchFamily="18" charset="0"/>
                <a:cs typeface="Times New Roman" pitchFamily="18" charset="0"/>
              </a:rPr>
              <a:t>Il linguaggio ICF offre oltre 1500 </a:t>
            </a:r>
            <a:r>
              <a:rPr lang="it-IT" sz="4000" dirty="0" err="1" smtClean="0">
                <a:latin typeface="Calibri" pitchFamily="34" charset="0"/>
                <a:ea typeface="Times New Roman" pitchFamily="18" charset="0"/>
                <a:cs typeface="Times New Roman" pitchFamily="18" charset="0"/>
              </a:rPr>
              <a:t>items</a:t>
            </a:r>
            <a:r>
              <a:rPr lang="it-IT" sz="4000" dirty="0" smtClean="0">
                <a:latin typeface="Calibri" pitchFamily="34" charset="0"/>
                <a:ea typeface="Times New Roman" pitchFamily="18" charset="0"/>
                <a:cs typeface="Times New Roman" pitchFamily="18" charset="0"/>
              </a:rPr>
              <a:t> per definire un profilo. </a:t>
            </a:r>
          </a:p>
          <a:p>
            <a:pPr lvl="0" algn="ctr" eaLnBrk="0" fontAlgn="base" hangingPunct="0">
              <a:spcBef>
                <a:spcPct val="0"/>
              </a:spcBef>
              <a:spcAft>
                <a:spcPct val="0"/>
              </a:spcAft>
            </a:pPr>
            <a:r>
              <a:rPr lang="it-IT" sz="4000" dirty="0" smtClean="0">
                <a:latin typeface="Calibri" pitchFamily="34" charset="0"/>
                <a:ea typeface="Times New Roman" pitchFamily="18" charset="0"/>
                <a:cs typeface="Times New Roman" pitchFamily="18" charset="0"/>
              </a:rPr>
              <a:t>L’OMS prevede che se ne possano aggiungere altri e permette tramite il sito ufficiale di proporre suggerimenti e contributi.</a:t>
            </a:r>
            <a:endParaRPr lang="it-IT" sz="4000" dirty="0" smtClean="0">
              <a:latin typeface="Arial" pitchFamily="34" charset="0"/>
              <a:cs typeface="Arial" pitchFamily="34" charset="0"/>
            </a:endParaRPr>
          </a:p>
        </p:txBody>
      </p:sp>
      <p:sp>
        <p:nvSpPr>
          <p:cNvPr id="7" name="Segnaposto piè di pagina 2"/>
          <p:cNvSpPr txBox="1">
            <a:spLocks/>
          </p:cNvSpPr>
          <p:nvPr/>
        </p:nvSpPr>
        <p:spPr>
          <a:xfrm>
            <a:off x="9993745" y="6492240"/>
            <a:ext cx="2198255" cy="36576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smtClean="0">
                <a:ln>
                  <a:noFill/>
                </a:ln>
                <a:solidFill>
                  <a:schemeClr val="tx1"/>
                </a:solidFill>
                <a:effectLst/>
                <a:uLnTx/>
                <a:uFillTx/>
                <a:latin typeface="+mn-lt"/>
                <a:ea typeface="+mn-ea"/>
                <a:cs typeface="+mn-cs"/>
              </a:rPr>
              <a:t>rita </a:t>
            </a:r>
            <a:r>
              <a:rPr kumimoji="0" lang="it-IT" sz="800" b="0" i="0" u="none" strike="noStrike" kern="1200" cap="none" spc="0" normalizeH="0" baseline="0" noProof="0" dirty="0" err="1" smtClean="0">
                <a:ln>
                  <a:noFill/>
                </a:ln>
                <a:solidFill>
                  <a:schemeClr val="tx1"/>
                </a:solidFill>
                <a:effectLst/>
                <a:uLnTx/>
                <a:uFillTx/>
                <a:latin typeface="+mn-lt"/>
                <a:ea typeface="+mn-ea"/>
                <a:cs typeface="+mn-cs"/>
              </a:rPr>
              <a:t>bartolini</a:t>
            </a:r>
            <a:r>
              <a:rPr kumimoji="0" lang="it-IT" sz="800" b="0" i="0" u="none" strike="noStrike" kern="1200" cap="none" spc="0" normalizeH="0" baseline="0" noProof="0" dirty="0" smtClean="0">
                <a:ln>
                  <a:noFill/>
                </a:ln>
                <a:solidFill>
                  <a:schemeClr val="tx1"/>
                </a:solidFill>
                <a:effectLst/>
                <a:uLnTx/>
                <a:uFillTx/>
                <a:latin typeface="+mn-lt"/>
                <a:ea typeface="+mn-ea"/>
                <a:cs typeface="+mn-cs"/>
              </a:rPr>
              <a:t>  30 settembre 2021</a:t>
            </a:r>
            <a:endParaRPr kumimoji="0" lang="it-IT" sz="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50E35605-95B9-40A8-8F23-68CD36A632E0}" type="slidenum">
              <a:rPr lang="it-IT" smtClean="0"/>
              <a:pPr/>
              <a:t>32</a:t>
            </a:fld>
            <a:endParaRPr lang="it-IT"/>
          </a:p>
        </p:txBody>
      </p:sp>
      <p:sp>
        <p:nvSpPr>
          <p:cNvPr id="95233" name="Rectangle 1"/>
          <p:cNvSpPr>
            <a:spLocks noChangeArrowheads="1"/>
          </p:cNvSpPr>
          <p:nvPr/>
        </p:nvSpPr>
        <p:spPr bwMode="auto">
          <a:xfrm>
            <a:off x="1271464" y="1085947"/>
            <a:ext cx="9865096" cy="45858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L’OBIETTIVO È:ORIENTARE VERSO UN MODELLO BIO-PSICO-SOCIALE</a:t>
            </a:r>
          </a:p>
          <a:p>
            <a:pPr marL="0" marR="0" lvl="0" indent="0" algn="l" defTabSz="914400" rtl="0" eaLnBrk="1" fontAlgn="base" latinLnBrk="0" hangingPunct="1">
              <a:lnSpc>
                <a:spcPct val="100000"/>
              </a:lnSpc>
              <a:spcBef>
                <a:spcPct val="0"/>
              </a:spcBef>
              <a:spcAft>
                <a:spcPct val="0"/>
              </a:spcAft>
              <a:buClrTx/>
              <a:buSzTx/>
              <a:buFontTx/>
              <a:buNone/>
              <a:tabLst/>
            </a:pPr>
            <a:endParaRPr lang="it-IT" dirty="0" smtClean="0">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it-IT" sz="3600" dirty="0" smtClean="0">
                <a:latin typeface="Calibri" pitchFamily="34" charset="0"/>
                <a:ea typeface="Times New Roman" pitchFamily="18" charset="0"/>
                <a:cs typeface="Times New Roman" pitchFamily="18" charset="0"/>
              </a:rPr>
              <a:t>Per:</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it-IT" sz="2800"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Superare</a:t>
            </a:r>
            <a:r>
              <a:rPr kumimoji="0" lang="it-IT"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l’approccio specialistico di tipo segregante/separante</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it-IT"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Per </a:t>
            </a:r>
            <a:r>
              <a:rPr kumimoji="0" lang="it-IT" sz="2800" b="1" i="0" u="sng"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superare</a:t>
            </a:r>
            <a:r>
              <a:rPr kumimoji="0" lang="it-IT"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il modello medico - riabilitativo</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lang="it-IT" sz="2800" dirty="0" smtClean="0">
                <a:latin typeface="Calibri" pitchFamily="34" charset="0"/>
                <a:ea typeface="Times New Roman" pitchFamily="18" charset="0"/>
                <a:cs typeface="Times New Roman" pitchFamily="18" charset="0"/>
              </a:rPr>
              <a:t>Per </a:t>
            </a:r>
            <a:r>
              <a:rPr lang="it-IT" sz="2800" b="1" u="sng" dirty="0" smtClean="0">
                <a:latin typeface="Calibri" pitchFamily="34" charset="0"/>
                <a:ea typeface="Times New Roman" pitchFamily="18" charset="0"/>
                <a:cs typeface="Times New Roman" pitchFamily="18" charset="0"/>
              </a:rPr>
              <a:t>superare</a:t>
            </a:r>
            <a:r>
              <a:rPr lang="it-IT" sz="2800" dirty="0" smtClean="0">
                <a:latin typeface="Calibri" pitchFamily="34" charset="0"/>
                <a:ea typeface="Times New Roman" pitchFamily="18" charset="0"/>
                <a:cs typeface="Times New Roman" pitchFamily="18" charset="0"/>
              </a:rPr>
              <a:t> </a:t>
            </a:r>
            <a:r>
              <a:rPr kumimoji="0" lang="it-IT"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la categorizzazione dei Bisogni Educativi Speciali in termini esclusivamente di malattia e disabilità</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lang="it-IT" sz="2800" dirty="0" smtClean="0">
                <a:latin typeface="Calibri" pitchFamily="34" charset="0"/>
                <a:ea typeface="Times New Roman" pitchFamily="18" charset="0"/>
                <a:cs typeface="Times New Roman" pitchFamily="18" charset="0"/>
              </a:rPr>
              <a:t>Per </a:t>
            </a:r>
            <a:r>
              <a:rPr lang="it-IT" sz="2800" b="1" u="sng" dirty="0" smtClean="0">
                <a:latin typeface="Calibri" pitchFamily="34" charset="0"/>
                <a:ea typeface="Times New Roman" pitchFamily="18" charset="0"/>
                <a:cs typeface="Times New Roman" pitchFamily="18" charset="0"/>
              </a:rPr>
              <a:t>responsabilizzare</a:t>
            </a:r>
            <a:r>
              <a:rPr lang="it-IT" sz="2800" dirty="0" smtClean="0">
                <a:latin typeface="Calibri" pitchFamily="34" charset="0"/>
                <a:ea typeface="Times New Roman" pitchFamily="18" charset="0"/>
                <a:cs typeface="Times New Roman" pitchFamily="18" charset="0"/>
              </a:rPr>
              <a:t> </a:t>
            </a:r>
            <a:r>
              <a:rPr kumimoji="0" lang="it-IT"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la comunità scientifica e degli insegnanti</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lang="it-IT" sz="2800" dirty="0" smtClean="0">
                <a:latin typeface="Calibri" pitchFamily="34" charset="0"/>
                <a:ea typeface="Times New Roman" pitchFamily="18" charset="0"/>
                <a:cs typeface="Times New Roman" pitchFamily="18" charset="0"/>
              </a:rPr>
              <a:t>Per </a:t>
            </a:r>
            <a:r>
              <a:rPr lang="it-IT" sz="2800" b="1" u="sng" dirty="0" smtClean="0">
                <a:latin typeface="Calibri" pitchFamily="34" charset="0"/>
                <a:ea typeface="Times New Roman" pitchFamily="18" charset="0"/>
                <a:cs typeface="Times New Roman" pitchFamily="18" charset="0"/>
              </a:rPr>
              <a:t>adottare</a:t>
            </a:r>
            <a:r>
              <a:rPr lang="it-IT" sz="2800" dirty="0" smtClean="0">
                <a:latin typeface="Calibri" pitchFamily="34" charset="0"/>
                <a:ea typeface="Times New Roman" pitchFamily="18" charset="0"/>
                <a:cs typeface="Times New Roman" pitchFamily="18" charset="0"/>
              </a:rPr>
              <a:t> </a:t>
            </a:r>
            <a:r>
              <a:rPr kumimoji="0" lang="it-IT"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un approccio ecologico - sistemico che connetta i vari contesti di vita.</a:t>
            </a:r>
            <a:endParaRPr kumimoji="0" lang="it-IT"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p:txBody>
      </p:sp>
      <p:sp>
        <p:nvSpPr>
          <p:cNvPr id="5" name="Segnaposto piè di pagina 2"/>
          <p:cNvSpPr txBox="1">
            <a:spLocks/>
          </p:cNvSpPr>
          <p:nvPr/>
        </p:nvSpPr>
        <p:spPr>
          <a:xfrm>
            <a:off x="9993745" y="6492240"/>
            <a:ext cx="2198255" cy="36576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smtClean="0">
                <a:ln>
                  <a:noFill/>
                </a:ln>
                <a:solidFill>
                  <a:schemeClr val="tx1"/>
                </a:solidFill>
                <a:effectLst/>
                <a:uLnTx/>
                <a:uFillTx/>
                <a:latin typeface="+mn-lt"/>
                <a:ea typeface="+mn-ea"/>
                <a:cs typeface="+mn-cs"/>
              </a:rPr>
              <a:t>rita </a:t>
            </a:r>
            <a:r>
              <a:rPr kumimoji="0" lang="it-IT" sz="800" b="0" i="0" u="none" strike="noStrike" kern="1200" cap="none" spc="0" normalizeH="0" baseline="0" noProof="0" dirty="0" err="1" smtClean="0">
                <a:ln>
                  <a:noFill/>
                </a:ln>
                <a:solidFill>
                  <a:schemeClr val="tx1"/>
                </a:solidFill>
                <a:effectLst/>
                <a:uLnTx/>
                <a:uFillTx/>
                <a:latin typeface="+mn-lt"/>
                <a:ea typeface="+mn-ea"/>
                <a:cs typeface="+mn-cs"/>
              </a:rPr>
              <a:t>bartolini</a:t>
            </a:r>
            <a:r>
              <a:rPr kumimoji="0" lang="it-IT" sz="800" b="0" i="0" u="none" strike="noStrike" kern="1200" cap="none" spc="0" normalizeH="0" baseline="0" noProof="0" dirty="0" smtClean="0">
                <a:ln>
                  <a:noFill/>
                </a:ln>
                <a:solidFill>
                  <a:schemeClr val="tx1"/>
                </a:solidFill>
                <a:effectLst/>
                <a:uLnTx/>
                <a:uFillTx/>
                <a:latin typeface="+mn-lt"/>
                <a:ea typeface="+mn-ea"/>
                <a:cs typeface="+mn-cs"/>
              </a:rPr>
              <a:t>  30 settembre 2021</a:t>
            </a:r>
            <a:endParaRPr kumimoji="0" lang="it-IT" sz="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smtClean="0"/>
              <a:t>IL CARDINE PEDAGOGICO</a:t>
            </a:r>
            <a:endParaRPr lang="it-IT" b="1" dirty="0"/>
          </a:p>
        </p:txBody>
      </p:sp>
      <p:sp>
        <p:nvSpPr>
          <p:cNvPr id="4" name="Segnaposto numero diapositiva 3"/>
          <p:cNvSpPr>
            <a:spLocks noGrp="1"/>
          </p:cNvSpPr>
          <p:nvPr>
            <p:ph type="sldNum" sz="quarter" idx="12"/>
          </p:nvPr>
        </p:nvSpPr>
        <p:spPr/>
        <p:txBody>
          <a:bodyPr/>
          <a:lstStyle/>
          <a:p>
            <a:fld id="{39769977-A16A-45BB-B214-3EAAE0A886E7}" type="slidenum">
              <a:rPr lang="it-IT" smtClean="0"/>
              <a:pPr/>
              <a:t>33</a:t>
            </a:fld>
            <a:endParaRPr lang="it-IT"/>
          </a:p>
        </p:txBody>
      </p:sp>
      <p:graphicFrame>
        <p:nvGraphicFramePr>
          <p:cNvPr id="5" name="Diagramma 4"/>
          <p:cNvGraphicFramePr/>
          <p:nvPr/>
        </p:nvGraphicFramePr>
        <p:xfrm>
          <a:off x="571461" y="1397000"/>
          <a:ext cx="11620539" cy="4889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egnaposto piè di pagina 2"/>
          <p:cNvSpPr txBox="1">
            <a:spLocks/>
          </p:cNvSpPr>
          <p:nvPr/>
        </p:nvSpPr>
        <p:spPr>
          <a:xfrm>
            <a:off x="9993745" y="6492240"/>
            <a:ext cx="2198255" cy="36576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smtClean="0">
                <a:ln>
                  <a:noFill/>
                </a:ln>
                <a:solidFill>
                  <a:schemeClr val="tx1"/>
                </a:solidFill>
                <a:effectLst/>
                <a:uLnTx/>
                <a:uFillTx/>
                <a:latin typeface="+mn-lt"/>
                <a:ea typeface="+mn-ea"/>
                <a:cs typeface="+mn-cs"/>
              </a:rPr>
              <a:t>rita </a:t>
            </a:r>
            <a:r>
              <a:rPr kumimoji="0" lang="it-IT" sz="800" b="0" i="0" u="none" strike="noStrike" kern="1200" cap="none" spc="0" normalizeH="0" baseline="0" noProof="0" dirty="0" err="1" smtClean="0">
                <a:ln>
                  <a:noFill/>
                </a:ln>
                <a:solidFill>
                  <a:schemeClr val="tx1"/>
                </a:solidFill>
                <a:effectLst/>
                <a:uLnTx/>
                <a:uFillTx/>
                <a:latin typeface="+mn-lt"/>
                <a:ea typeface="+mn-ea"/>
                <a:cs typeface="+mn-cs"/>
              </a:rPr>
              <a:t>bartolini</a:t>
            </a:r>
            <a:r>
              <a:rPr kumimoji="0" lang="it-IT" sz="800" b="0" i="0" u="none" strike="noStrike" kern="1200" cap="none" spc="0" normalizeH="0" baseline="0" noProof="0" dirty="0" smtClean="0">
                <a:ln>
                  <a:noFill/>
                </a:ln>
                <a:solidFill>
                  <a:schemeClr val="tx1"/>
                </a:solidFill>
                <a:effectLst/>
                <a:uLnTx/>
                <a:uFillTx/>
                <a:latin typeface="+mn-lt"/>
                <a:ea typeface="+mn-ea"/>
                <a:cs typeface="+mn-cs"/>
              </a:rPr>
              <a:t>  30 settembre 2021</a:t>
            </a:r>
            <a:endParaRPr kumimoji="0" lang="it-IT" sz="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QUINDI?</a:t>
            </a:r>
            <a:endParaRPr lang="it-IT" b="1" dirty="0"/>
          </a:p>
        </p:txBody>
      </p:sp>
      <p:sp>
        <p:nvSpPr>
          <p:cNvPr id="6" name="Segnaposto testo 5"/>
          <p:cNvSpPr>
            <a:spLocks noGrp="1"/>
          </p:cNvSpPr>
          <p:nvPr>
            <p:ph type="body" idx="1"/>
          </p:nvPr>
        </p:nvSpPr>
        <p:spPr/>
        <p:txBody>
          <a:bodyPr/>
          <a:lstStyle/>
          <a:p>
            <a:endParaRPr lang="it-IT"/>
          </a:p>
        </p:txBody>
      </p:sp>
      <p:sp>
        <p:nvSpPr>
          <p:cNvPr id="4" name="Segnaposto numero diapositiva 3"/>
          <p:cNvSpPr>
            <a:spLocks noGrp="1"/>
          </p:cNvSpPr>
          <p:nvPr>
            <p:ph type="sldNum" sz="quarter" idx="4294967295"/>
          </p:nvPr>
        </p:nvSpPr>
        <p:spPr>
          <a:xfrm>
            <a:off x="11353800" y="6416675"/>
            <a:ext cx="838200" cy="365125"/>
          </a:xfrm>
        </p:spPr>
        <p:txBody>
          <a:bodyPr/>
          <a:lstStyle/>
          <a:p>
            <a:fld id="{39769977-A16A-45BB-B214-3EAAE0A886E7}" type="slidenum">
              <a:rPr lang="it-IT" smtClean="0"/>
              <a:pPr/>
              <a:t>34</a:t>
            </a:fld>
            <a:endParaRPr lang="it-IT"/>
          </a:p>
        </p:txBody>
      </p:sp>
      <p:sp>
        <p:nvSpPr>
          <p:cNvPr id="5" name="Rettangolo 4"/>
          <p:cNvSpPr/>
          <p:nvPr/>
        </p:nvSpPr>
        <p:spPr>
          <a:xfrm>
            <a:off x="263352" y="620688"/>
            <a:ext cx="11334829" cy="4857784"/>
          </a:xfrm>
          <a:prstGeom prst="rect">
            <a:avLst/>
          </a:prstGeom>
          <a:solidFill>
            <a:schemeClr val="accent1">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it-IT" sz="2800" b="1" dirty="0" smtClean="0">
                <a:solidFill>
                  <a:schemeClr val="tx1"/>
                </a:solidFill>
              </a:rPr>
              <a:t>SE LA VALUTAZIONE È FORMATIVA SIGNIFICA CHE GLI </a:t>
            </a:r>
            <a:r>
              <a:rPr lang="it-IT" sz="4400" b="1" dirty="0" smtClean="0">
                <a:solidFill>
                  <a:schemeClr val="tx1"/>
                </a:solidFill>
              </a:rPr>
              <a:t>ESITI</a:t>
            </a:r>
            <a:r>
              <a:rPr lang="it-IT" sz="2800" b="1" dirty="0" smtClean="0">
                <a:solidFill>
                  <a:schemeClr val="tx1"/>
                </a:solidFill>
              </a:rPr>
              <a:t> DEVONO AVERE QUESTE VALENZE:</a:t>
            </a:r>
          </a:p>
          <a:p>
            <a:pPr algn="just"/>
            <a:endParaRPr lang="it-IT" sz="2800" b="1" dirty="0" smtClean="0"/>
          </a:p>
          <a:p>
            <a:pPr marL="514350" indent="-514350" algn="ctr">
              <a:buFont typeface="+mj-lt"/>
              <a:buAutoNum type="arabicPeriod"/>
            </a:pPr>
            <a:r>
              <a:rPr lang="it-IT" sz="2000" b="1" dirty="0" smtClean="0">
                <a:solidFill>
                  <a:schemeClr val="tx1"/>
                </a:solidFill>
              </a:rPr>
              <a:t>OSSERVABILI</a:t>
            </a:r>
          </a:p>
          <a:p>
            <a:pPr marL="514350" indent="-514350" algn="ctr">
              <a:buFont typeface="+mj-lt"/>
              <a:buAutoNum type="arabicPeriod"/>
            </a:pPr>
            <a:r>
              <a:rPr lang="it-IT" sz="2000" b="1" dirty="0" smtClean="0">
                <a:solidFill>
                  <a:schemeClr val="tx1"/>
                </a:solidFill>
              </a:rPr>
              <a:t>UTILI</a:t>
            </a:r>
          </a:p>
          <a:p>
            <a:pPr marL="514350" indent="-514350" algn="ctr">
              <a:buFont typeface="+mj-lt"/>
              <a:buAutoNum type="arabicPeriod"/>
            </a:pPr>
            <a:r>
              <a:rPr lang="it-IT" sz="2000" b="1" dirty="0" smtClean="0">
                <a:solidFill>
                  <a:schemeClr val="tx1"/>
                </a:solidFill>
              </a:rPr>
              <a:t>FUNZIONALI</a:t>
            </a:r>
          </a:p>
          <a:p>
            <a:pPr marL="514350" indent="-514350" algn="ctr">
              <a:buFont typeface="+mj-lt"/>
              <a:buAutoNum type="arabicPeriod"/>
            </a:pPr>
            <a:r>
              <a:rPr lang="it-IT" sz="2000" b="1" dirty="0" smtClean="0">
                <a:solidFill>
                  <a:schemeClr val="tx1"/>
                </a:solidFill>
              </a:rPr>
              <a:t>SPENDIBILI</a:t>
            </a:r>
          </a:p>
          <a:p>
            <a:pPr marL="514350" indent="-514350" algn="ctr">
              <a:buFont typeface="+mj-lt"/>
              <a:buAutoNum type="arabicPeriod"/>
            </a:pPr>
            <a:r>
              <a:rPr lang="it-IT" sz="2000" b="1" dirty="0" smtClean="0">
                <a:solidFill>
                  <a:schemeClr val="tx1"/>
                </a:solidFill>
              </a:rPr>
              <a:t>ORIENTANTI AL PDV</a:t>
            </a:r>
          </a:p>
          <a:p>
            <a:pPr marL="514350" indent="-514350" algn="ctr">
              <a:buFont typeface="+mj-lt"/>
              <a:buAutoNum type="arabicPeriod"/>
            </a:pPr>
            <a:r>
              <a:rPr lang="it-IT" sz="2000" b="1" dirty="0" smtClean="0">
                <a:solidFill>
                  <a:schemeClr val="tx1"/>
                </a:solidFill>
              </a:rPr>
              <a:t>PERSONALIZZATI</a:t>
            </a:r>
          </a:p>
          <a:p>
            <a:pPr marL="514350" indent="-514350" algn="ctr">
              <a:buFont typeface="+mj-lt"/>
              <a:buAutoNum type="arabicPeriod"/>
            </a:pPr>
            <a:r>
              <a:rPr lang="it-IT" sz="2000" b="1" dirty="0" smtClean="0">
                <a:solidFill>
                  <a:schemeClr val="tx1"/>
                </a:solidFill>
              </a:rPr>
              <a:t>PUNTO </a:t>
            </a:r>
            <a:r>
              <a:rPr lang="it-IT" sz="2000" b="1" dirty="0" err="1" smtClean="0">
                <a:solidFill>
                  <a:schemeClr val="tx1"/>
                </a:solidFill>
              </a:rPr>
              <a:t>DI</a:t>
            </a:r>
            <a:r>
              <a:rPr lang="it-IT" sz="2000" b="1" dirty="0" smtClean="0">
                <a:solidFill>
                  <a:schemeClr val="tx1"/>
                </a:solidFill>
              </a:rPr>
              <a:t> ARRIVO E BASE </a:t>
            </a:r>
            <a:r>
              <a:rPr lang="it-IT" sz="2000" b="1" dirty="0" err="1" smtClean="0">
                <a:solidFill>
                  <a:schemeClr val="tx1"/>
                </a:solidFill>
              </a:rPr>
              <a:t>DI</a:t>
            </a:r>
            <a:r>
              <a:rPr lang="it-IT" sz="2000" b="1" dirty="0" smtClean="0">
                <a:solidFill>
                  <a:schemeClr val="tx1"/>
                </a:solidFill>
              </a:rPr>
              <a:t> RILANCIO</a:t>
            </a:r>
            <a:endParaRPr lang="it-IT" sz="2000" b="1" dirty="0">
              <a:solidFill>
                <a:schemeClr val="tx1"/>
              </a:solidFill>
            </a:endParaRPr>
          </a:p>
        </p:txBody>
      </p:sp>
      <p:sp>
        <p:nvSpPr>
          <p:cNvPr id="7" name="Segnaposto piè di pagina 2"/>
          <p:cNvSpPr txBox="1">
            <a:spLocks/>
          </p:cNvSpPr>
          <p:nvPr/>
        </p:nvSpPr>
        <p:spPr>
          <a:xfrm>
            <a:off x="9993745" y="6492240"/>
            <a:ext cx="2198255" cy="36576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smtClean="0">
                <a:ln>
                  <a:noFill/>
                </a:ln>
                <a:solidFill>
                  <a:schemeClr val="tx1"/>
                </a:solidFill>
                <a:effectLst/>
                <a:uLnTx/>
                <a:uFillTx/>
                <a:latin typeface="+mn-lt"/>
                <a:ea typeface="+mn-ea"/>
                <a:cs typeface="+mn-cs"/>
              </a:rPr>
              <a:t>rita </a:t>
            </a:r>
            <a:r>
              <a:rPr kumimoji="0" lang="it-IT" sz="800" b="0" i="0" u="none" strike="noStrike" kern="1200" cap="none" spc="0" normalizeH="0" baseline="0" noProof="0" dirty="0" err="1" smtClean="0">
                <a:ln>
                  <a:noFill/>
                </a:ln>
                <a:solidFill>
                  <a:schemeClr val="tx1"/>
                </a:solidFill>
                <a:effectLst/>
                <a:uLnTx/>
                <a:uFillTx/>
                <a:latin typeface="+mn-lt"/>
                <a:ea typeface="+mn-ea"/>
                <a:cs typeface="+mn-cs"/>
              </a:rPr>
              <a:t>bartolini</a:t>
            </a:r>
            <a:r>
              <a:rPr kumimoji="0" lang="it-IT" sz="800" b="0" i="0" u="none" strike="noStrike" kern="1200" cap="none" spc="0" normalizeH="0" baseline="0" noProof="0" dirty="0" smtClean="0">
                <a:ln>
                  <a:noFill/>
                </a:ln>
                <a:solidFill>
                  <a:schemeClr val="tx1"/>
                </a:solidFill>
                <a:effectLst/>
                <a:uLnTx/>
                <a:uFillTx/>
                <a:latin typeface="+mn-lt"/>
                <a:ea typeface="+mn-ea"/>
                <a:cs typeface="+mn-cs"/>
              </a:rPr>
              <a:t>  30 settembre 2021</a:t>
            </a:r>
            <a:endParaRPr kumimoji="0" lang="it-IT" sz="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9416" y="116632"/>
            <a:ext cx="9829800" cy="936104"/>
          </a:xfrm>
        </p:spPr>
        <p:txBody>
          <a:bodyPr>
            <a:normAutofit/>
          </a:bodyPr>
          <a:lstStyle/>
          <a:p>
            <a:pPr algn="ctr"/>
            <a:r>
              <a:rPr lang="it-IT" sz="2000" b="1" dirty="0" smtClean="0"/>
              <a:t>AREE </a:t>
            </a:r>
            <a:r>
              <a:rPr lang="it-IT" sz="2000" b="1" dirty="0" err="1" smtClean="0"/>
              <a:t>DI</a:t>
            </a:r>
            <a:r>
              <a:rPr lang="it-IT" sz="2000" b="1" dirty="0" smtClean="0"/>
              <a:t> PROFESSIONALITÀ COINVOLTE PER LAVORARE INSIEME, CARDINE DEONTOLOGICO:  </a:t>
            </a:r>
            <a:endParaRPr lang="it-IT" sz="2000" b="1" dirty="0"/>
          </a:p>
        </p:txBody>
      </p:sp>
      <p:graphicFrame>
        <p:nvGraphicFramePr>
          <p:cNvPr id="3" name="Tabella 2"/>
          <p:cNvGraphicFramePr>
            <a:graphicFrameLocks noGrp="1"/>
          </p:cNvGraphicFramePr>
          <p:nvPr/>
        </p:nvGraphicFramePr>
        <p:xfrm>
          <a:off x="479376" y="1340768"/>
          <a:ext cx="11049076" cy="4998328"/>
        </p:xfrm>
        <a:graphic>
          <a:graphicData uri="http://schemas.openxmlformats.org/drawingml/2006/table">
            <a:tbl>
              <a:tblPr firstRow="1" bandRow="1">
                <a:tableStyleId>{BC89EF96-8CEA-46FF-86C4-4CE0E7609802}</a:tableStyleId>
              </a:tblPr>
              <a:tblGrid>
                <a:gridCol w="2762269"/>
                <a:gridCol w="2762269"/>
                <a:gridCol w="2762269"/>
                <a:gridCol w="2762269"/>
              </a:tblGrid>
              <a:tr h="792088">
                <a:tc>
                  <a:txBody>
                    <a:bodyPr/>
                    <a:lstStyle/>
                    <a:p>
                      <a:pPr algn="ctr"/>
                      <a:r>
                        <a:rPr lang="it-IT" sz="1600" dirty="0" smtClean="0"/>
                        <a:t>PIANO TEORICO</a:t>
                      </a:r>
                      <a:endParaRPr lang="it-IT" sz="1600" dirty="0"/>
                    </a:p>
                  </a:txBody>
                  <a:tcPr marL="121920" marR="121920"/>
                </a:tc>
                <a:tc>
                  <a:txBody>
                    <a:bodyPr/>
                    <a:lstStyle/>
                    <a:p>
                      <a:pPr algn="ctr"/>
                      <a:r>
                        <a:rPr lang="it-IT" sz="1600" dirty="0" smtClean="0"/>
                        <a:t>PIANO DELLE PRASSI</a:t>
                      </a:r>
                      <a:endParaRPr lang="it-IT" sz="1600" dirty="0"/>
                    </a:p>
                  </a:txBody>
                  <a:tcPr marL="121920" marR="121920"/>
                </a:tc>
                <a:tc>
                  <a:txBody>
                    <a:bodyPr/>
                    <a:lstStyle/>
                    <a:p>
                      <a:pPr algn="ctr"/>
                      <a:r>
                        <a:rPr lang="it-IT" sz="1600" dirty="0" smtClean="0"/>
                        <a:t>PIANO DELL’AUTORIFLESSIONE</a:t>
                      </a:r>
                      <a:endParaRPr lang="it-IT" sz="1600" dirty="0"/>
                    </a:p>
                  </a:txBody>
                  <a:tcPr marL="121920" marR="121920"/>
                </a:tc>
                <a:tc>
                  <a:txBody>
                    <a:bodyPr/>
                    <a:lstStyle/>
                    <a:p>
                      <a:pPr algn="ctr"/>
                      <a:r>
                        <a:rPr lang="it-IT" sz="1600" dirty="0" smtClean="0"/>
                        <a:t>PIANO </a:t>
                      </a:r>
                    </a:p>
                    <a:p>
                      <a:pPr algn="ctr"/>
                      <a:r>
                        <a:rPr lang="it-IT" sz="1600" dirty="0" smtClean="0"/>
                        <a:t>STRUMENTALE</a:t>
                      </a:r>
                      <a:endParaRPr lang="it-IT" sz="1600" dirty="0"/>
                    </a:p>
                  </a:txBody>
                  <a:tcPr marL="121920" marR="121920"/>
                </a:tc>
              </a:tr>
              <a:tr h="3532468">
                <a:tc>
                  <a:txBody>
                    <a:bodyPr/>
                    <a:lstStyle/>
                    <a:p>
                      <a:pPr algn="l">
                        <a:buFont typeface="Arial" pitchFamily="34" charset="0"/>
                        <a:buChar char="•"/>
                      </a:pPr>
                      <a:r>
                        <a:rPr lang="it-IT" dirty="0" smtClean="0"/>
                        <a:t>TEORIE DELL’ISTRUZIONE</a:t>
                      </a:r>
                    </a:p>
                    <a:p>
                      <a:pPr algn="l">
                        <a:buFont typeface="Arial" pitchFamily="34" charset="0"/>
                        <a:buChar char="•"/>
                      </a:pPr>
                      <a:r>
                        <a:rPr lang="it-IT" dirty="0" smtClean="0"/>
                        <a:t>PRINCIPI DELL’ISTRUZIONE</a:t>
                      </a:r>
                    </a:p>
                    <a:p>
                      <a:pPr algn="l">
                        <a:buFont typeface="Arial" pitchFamily="34" charset="0"/>
                        <a:buChar char="•"/>
                      </a:pPr>
                      <a:r>
                        <a:rPr lang="it-IT" dirty="0" smtClean="0"/>
                        <a:t>TEORIA DEL CARICO COGNITIVO</a:t>
                      </a:r>
                    </a:p>
                    <a:p>
                      <a:pPr algn="l">
                        <a:buFont typeface="Arial" pitchFamily="34" charset="0"/>
                        <a:buChar char="•"/>
                      </a:pPr>
                      <a:r>
                        <a:rPr lang="it-IT" dirty="0" smtClean="0"/>
                        <a:t>COME ALIMENTARE IL CLIMA DELLA CLASSE </a:t>
                      </a:r>
                      <a:r>
                        <a:rPr lang="it-IT" dirty="0" err="1" smtClean="0"/>
                        <a:t>DI</a:t>
                      </a:r>
                      <a:r>
                        <a:rPr lang="it-IT" dirty="0" smtClean="0"/>
                        <a:t> APPRENDIMENTO</a:t>
                      </a:r>
                    </a:p>
                    <a:p>
                      <a:pPr algn="l">
                        <a:buFont typeface="Arial" pitchFamily="34" charset="0"/>
                        <a:buChar char="•"/>
                      </a:pPr>
                      <a:r>
                        <a:rPr lang="it-IT" dirty="0" smtClean="0"/>
                        <a:t>L’OSSERVAZIONE PEDAGOGICA</a:t>
                      </a:r>
                    </a:p>
                    <a:p>
                      <a:pPr algn="l">
                        <a:buFont typeface="Arial" pitchFamily="34" charset="0"/>
                        <a:buChar char="•"/>
                      </a:pPr>
                      <a:r>
                        <a:rPr lang="it-IT" dirty="0" smtClean="0"/>
                        <a:t>…</a:t>
                      </a:r>
                    </a:p>
                    <a:p>
                      <a:pPr algn="l">
                        <a:buFont typeface="Arial" pitchFamily="34" charset="0"/>
                        <a:buChar char="•"/>
                      </a:pPr>
                      <a:endParaRPr lang="it-IT" dirty="0" smtClean="0"/>
                    </a:p>
                    <a:p>
                      <a:pPr algn="l">
                        <a:buFont typeface="Arial" pitchFamily="34" charset="0"/>
                        <a:buChar char="•"/>
                      </a:pPr>
                      <a:endParaRPr lang="it-IT" dirty="0" smtClean="0"/>
                    </a:p>
                    <a:p>
                      <a:pPr algn="l">
                        <a:buFont typeface="Arial" pitchFamily="34" charset="0"/>
                        <a:buChar char="•"/>
                      </a:pPr>
                      <a:endParaRPr lang="it-IT" dirty="0"/>
                    </a:p>
                  </a:txBody>
                  <a:tcPr marL="121920" marR="121920"/>
                </a:tc>
                <a:tc>
                  <a:txBody>
                    <a:bodyPr/>
                    <a:lstStyle/>
                    <a:p>
                      <a:pPr algn="l">
                        <a:buFont typeface="Arial" pitchFamily="34" charset="0"/>
                        <a:buChar char="•"/>
                      </a:pPr>
                      <a:r>
                        <a:rPr lang="it-IT" dirty="0" smtClean="0"/>
                        <a:t>ELEMENTI </a:t>
                      </a:r>
                      <a:r>
                        <a:rPr lang="it-IT" dirty="0" err="1" smtClean="0"/>
                        <a:t>DI</a:t>
                      </a:r>
                      <a:r>
                        <a:rPr lang="it-IT" dirty="0" smtClean="0"/>
                        <a:t> MOTIVAZIONE</a:t>
                      </a:r>
                    </a:p>
                    <a:p>
                      <a:pPr algn="l">
                        <a:buFont typeface="Arial" pitchFamily="34" charset="0"/>
                        <a:buChar char="•"/>
                      </a:pPr>
                      <a:r>
                        <a:rPr lang="it-IT" dirty="0" smtClean="0"/>
                        <a:t>LIMITI COGNITIVI DELLA MEMORIA </a:t>
                      </a:r>
                      <a:r>
                        <a:rPr lang="it-IT" dirty="0" err="1" smtClean="0"/>
                        <a:t>DI</a:t>
                      </a:r>
                      <a:r>
                        <a:rPr lang="it-IT" dirty="0" smtClean="0"/>
                        <a:t> LAVORO</a:t>
                      </a:r>
                    </a:p>
                    <a:p>
                      <a:pPr algn="l">
                        <a:buFont typeface="Arial" pitchFamily="34" charset="0"/>
                        <a:buChar char="•"/>
                      </a:pPr>
                      <a:r>
                        <a:rPr lang="it-IT" dirty="0" smtClean="0"/>
                        <a:t>PRECONOSCENZE</a:t>
                      </a:r>
                    </a:p>
                    <a:p>
                      <a:pPr algn="l">
                        <a:buFont typeface="Arial" pitchFamily="34" charset="0"/>
                        <a:buChar char="•"/>
                      </a:pPr>
                      <a:r>
                        <a:rPr lang="it-IT" dirty="0" smtClean="0"/>
                        <a:t>ANTICIPAZIONE</a:t>
                      </a:r>
                    </a:p>
                    <a:p>
                      <a:pPr algn="l">
                        <a:buFont typeface="Arial" pitchFamily="34" charset="0"/>
                        <a:buChar char="•"/>
                      </a:pPr>
                      <a:r>
                        <a:rPr lang="it-IT" dirty="0" smtClean="0"/>
                        <a:t>AUTOREGOLAZIONE</a:t>
                      </a:r>
                    </a:p>
                    <a:p>
                      <a:pPr algn="l">
                        <a:buFont typeface="Arial" pitchFamily="34" charset="0"/>
                        <a:buChar char="•"/>
                      </a:pPr>
                      <a:r>
                        <a:rPr lang="it-IT" dirty="0" smtClean="0"/>
                        <a:t>ANTICIPAZIONE, RIVISITAZIONE</a:t>
                      </a:r>
                    </a:p>
                    <a:p>
                      <a:pPr algn="l">
                        <a:buFont typeface="Arial" pitchFamily="34" charset="0"/>
                        <a:buChar char="•"/>
                      </a:pPr>
                      <a:r>
                        <a:rPr lang="it-IT" dirty="0" smtClean="0"/>
                        <a:t>I FORMATI DELL’ISTRUZIONE</a:t>
                      </a:r>
                    </a:p>
                    <a:p>
                      <a:pPr algn="l">
                        <a:buFont typeface="Arial" pitchFamily="34" charset="0"/>
                        <a:buChar char="•"/>
                      </a:pPr>
                      <a:r>
                        <a:rPr lang="it-IT" dirty="0" smtClean="0"/>
                        <a:t>…</a:t>
                      </a:r>
                    </a:p>
                    <a:p>
                      <a:pPr algn="l">
                        <a:buFont typeface="Arial" pitchFamily="34" charset="0"/>
                        <a:buChar char="•"/>
                      </a:pPr>
                      <a:endParaRPr lang="it-IT" dirty="0"/>
                    </a:p>
                  </a:txBody>
                  <a:tcPr marL="121920" marR="121920"/>
                </a:tc>
                <a:tc>
                  <a:txBody>
                    <a:bodyPr/>
                    <a:lstStyle/>
                    <a:p>
                      <a:pPr algn="l">
                        <a:buFont typeface="Arial" pitchFamily="34" charset="0"/>
                        <a:buChar char="•"/>
                      </a:pPr>
                      <a:r>
                        <a:rPr lang="it-IT" dirty="0" smtClean="0"/>
                        <a:t>QUANDO L’INSEGNANTE È EFFICACE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it-IT" dirty="0" smtClean="0"/>
                        <a:t>COME SI INSEGNA AD APPRENDERE</a:t>
                      </a:r>
                    </a:p>
                    <a:p>
                      <a:pPr algn="l">
                        <a:buFont typeface="Arial" pitchFamily="34" charset="0"/>
                        <a:buChar char="•"/>
                      </a:pPr>
                      <a:r>
                        <a:rPr lang="it-IT" dirty="0" smtClean="0"/>
                        <a:t>STRATEGIE </a:t>
                      </a:r>
                      <a:r>
                        <a:rPr lang="it-IT" dirty="0" err="1" smtClean="0"/>
                        <a:t>DI</a:t>
                      </a:r>
                      <a:r>
                        <a:rPr lang="it-IT" dirty="0" smtClean="0"/>
                        <a:t> INSEGNAMENTO</a:t>
                      </a:r>
                    </a:p>
                    <a:p>
                      <a:pPr algn="l">
                        <a:buFont typeface="Arial" pitchFamily="34" charset="0"/>
                        <a:buChar char="•"/>
                      </a:pPr>
                      <a:r>
                        <a:rPr lang="it-IT" dirty="0" smtClean="0"/>
                        <a:t> MODALITÀ </a:t>
                      </a:r>
                      <a:r>
                        <a:rPr lang="it-IT" dirty="0" err="1" smtClean="0"/>
                        <a:t>DI</a:t>
                      </a:r>
                      <a:r>
                        <a:rPr lang="it-IT" dirty="0" smtClean="0"/>
                        <a:t> VERIFICA</a:t>
                      </a:r>
                    </a:p>
                    <a:p>
                      <a:pPr algn="l">
                        <a:buFont typeface="Arial" pitchFamily="34" charset="0"/>
                        <a:buChar char="•"/>
                      </a:pPr>
                      <a:r>
                        <a:rPr lang="it-IT" dirty="0" smtClean="0"/>
                        <a:t>ATTIVITÀ </a:t>
                      </a:r>
                      <a:r>
                        <a:rPr lang="it-IT" dirty="0" err="1" smtClean="0"/>
                        <a:t>DI</a:t>
                      </a:r>
                      <a:r>
                        <a:rPr lang="it-IT" dirty="0" smtClean="0"/>
                        <a:t> AUTORIFLESSIONE</a:t>
                      </a:r>
                    </a:p>
                    <a:p>
                      <a:pPr algn="l">
                        <a:buFont typeface="Arial" pitchFamily="34" charset="0"/>
                        <a:buChar char="•"/>
                      </a:pPr>
                      <a:r>
                        <a:rPr lang="it-IT" dirty="0" smtClean="0"/>
                        <a:t>… </a:t>
                      </a:r>
                    </a:p>
                    <a:p>
                      <a:pPr algn="l">
                        <a:buFont typeface="Arial" pitchFamily="34" charset="0"/>
                        <a:buNone/>
                      </a:pPr>
                      <a:endParaRPr lang="it-IT" dirty="0"/>
                    </a:p>
                  </a:txBody>
                  <a:tcPr marL="121920" marR="121920"/>
                </a:tc>
                <a:tc>
                  <a:txBody>
                    <a:bodyPr/>
                    <a:lstStyle/>
                    <a:p>
                      <a:pPr algn="l">
                        <a:buFont typeface="Arial" pitchFamily="34" charset="0"/>
                        <a:buChar char="•"/>
                      </a:pPr>
                      <a:r>
                        <a:rPr lang="it-IT" dirty="0" smtClean="0"/>
                        <a:t>METODI </a:t>
                      </a:r>
                      <a:r>
                        <a:rPr lang="it-IT" dirty="0" err="1" smtClean="0"/>
                        <a:t>DI</a:t>
                      </a:r>
                      <a:r>
                        <a:rPr lang="it-IT" dirty="0" smtClean="0"/>
                        <a:t> INSEGNAMENTO</a:t>
                      </a:r>
                    </a:p>
                    <a:p>
                      <a:pPr algn="l">
                        <a:buFont typeface="Arial" pitchFamily="34" charset="0"/>
                        <a:buChar char="•"/>
                      </a:pPr>
                      <a:r>
                        <a:rPr lang="it-IT" dirty="0" smtClean="0"/>
                        <a:t>DIDATTICHE </a:t>
                      </a:r>
                      <a:r>
                        <a:rPr lang="it-IT" dirty="0" err="1" smtClean="0"/>
                        <a:t>DI</a:t>
                      </a:r>
                      <a:r>
                        <a:rPr lang="it-IT" dirty="0" smtClean="0"/>
                        <a:t> INSEGNAMENTO</a:t>
                      </a:r>
                    </a:p>
                    <a:p>
                      <a:pPr algn="l">
                        <a:buFont typeface="Arial" pitchFamily="34" charset="0"/>
                        <a:buChar char="•"/>
                      </a:pPr>
                      <a:r>
                        <a:rPr lang="it-IT" dirty="0" smtClean="0"/>
                        <a:t>STRUMENTI </a:t>
                      </a:r>
                      <a:r>
                        <a:rPr lang="it-IT" dirty="0" err="1" smtClean="0"/>
                        <a:t>DI</a:t>
                      </a:r>
                      <a:r>
                        <a:rPr lang="it-IT" dirty="0" smtClean="0"/>
                        <a:t> INSEGNAMENTO</a:t>
                      </a:r>
                    </a:p>
                    <a:p>
                      <a:pPr algn="l">
                        <a:buFont typeface="Arial" pitchFamily="34" charset="0"/>
                        <a:buChar char="•"/>
                      </a:pPr>
                      <a:r>
                        <a:rPr lang="it-IT" dirty="0" smtClean="0"/>
                        <a:t>ARCHITETTURE DELL’ISTRUZIONE</a:t>
                      </a:r>
                    </a:p>
                    <a:p>
                      <a:pPr algn="l">
                        <a:buFont typeface="Arial" pitchFamily="34" charset="0"/>
                        <a:buChar char="•"/>
                      </a:pPr>
                      <a:r>
                        <a:rPr lang="it-IT" dirty="0" smtClean="0"/>
                        <a:t>INTEGRAZIONE TRA SISTEMI</a:t>
                      </a:r>
                    </a:p>
                    <a:p>
                      <a:pPr algn="l">
                        <a:buFont typeface="Arial" pitchFamily="34" charset="0"/>
                        <a:buChar char="•"/>
                      </a:pPr>
                      <a:r>
                        <a:rPr lang="it-IT" dirty="0" smtClean="0"/>
                        <a:t>…</a:t>
                      </a:r>
                    </a:p>
                    <a:p>
                      <a:pPr algn="l">
                        <a:buFont typeface="Arial" pitchFamily="34" charset="0"/>
                        <a:buChar char="•"/>
                      </a:pPr>
                      <a:endParaRPr lang="it-IT" dirty="0"/>
                    </a:p>
                  </a:txBody>
                  <a:tcPr marL="121920" marR="121920"/>
                </a:tc>
              </a:tr>
            </a:tbl>
          </a:graphicData>
        </a:graphic>
      </p:graphicFrame>
      <p:sp>
        <p:nvSpPr>
          <p:cNvPr id="4" name="Segnaposto numero diapositiva 3"/>
          <p:cNvSpPr>
            <a:spLocks noGrp="1"/>
          </p:cNvSpPr>
          <p:nvPr>
            <p:ph type="sldNum" sz="quarter" idx="12"/>
          </p:nvPr>
        </p:nvSpPr>
        <p:spPr/>
        <p:txBody>
          <a:bodyPr/>
          <a:lstStyle/>
          <a:p>
            <a:fld id="{FF95F5DE-F33D-4A4A-8725-EF9A44089B9A}" type="slidenum">
              <a:rPr lang="it-IT" smtClean="0"/>
              <a:pPr/>
              <a:t>35</a:t>
            </a:fld>
            <a:endParaRPr lang="it-IT"/>
          </a:p>
        </p:txBody>
      </p:sp>
      <p:sp>
        <p:nvSpPr>
          <p:cNvPr id="6" name="Segnaposto piè di pagina 2"/>
          <p:cNvSpPr txBox="1">
            <a:spLocks/>
          </p:cNvSpPr>
          <p:nvPr/>
        </p:nvSpPr>
        <p:spPr>
          <a:xfrm>
            <a:off x="9993745" y="6492240"/>
            <a:ext cx="2198255" cy="36576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smtClean="0">
                <a:ln>
                  <a:noFill/>
                </a:ln>
                <a:solidFill>
                  <a:schemeClr val="tx1"/>
                </a:solidFill>
                <a:effectLst/>
                <a:uLnTx/>
                <a:uFillTx/>
                <a:latin typeface="+mn-lt"/>
                <a:ea typeface="+mn-ea"/>
                <a:cs typeface="+mn-cs"/>
              </a:rPr>
              <a:t>rita </a:t>
            </a:r>
            <a:r>
              <a:rPr kumimoji="0" lang="it-IT" sz="800" b="0" i="0" u="none" strike="noStrike" kern="1200" cap="none" spc="0" normalizeH="0" baseline="0" noProof="0" dirty="0" err="1" smtClean="0">
                <a:ln>
                  <a:noFill/>
                </a:ln>
                <a:solidFill>
                  <a:schemeClr val="tx1"/>
                </a:solidFill>
                <a:effectLst/>
                <a:uLnTx/>
                <a:uFillTx/>
                <a:latin typeface="+mn-lt"/>
                <a:ea typeface="+mn-ea"/>
                <a:cs typeface="+mn-cs"/>
              </a:rPr>
              <a:t>bartolini</a:t>
            </a:r>
            <a:r>
              <a:rPr kumimoji="0" lang="it-IT" sz="800" b="0" i="0" u="none" strike="noStrike" kern="1200" cap="none" spc="0" normalizeH="0" baseline="0" noProof="0" dirty="0" smtClean="0">
                <a:ln>
                  <a:noFill/>
                </a:ln>
                <a:solidFill>
                  <a:schemeClr val="tx1"/>
                </a:solidFill>
                <a:effectLst/>
                <a:uLnTx/>
                <a:uFillTx/>
                <a:latin typeface="+mn-lt"/>
                <a:ea typeface="+mn-ea"/>
                <a:cs typeface="+mn-cs"/>
              </a:rPr>
              <a:t>  30 settembre 2021</a:t>
            </a:r>
            <a:endParaRPr kumimoji="0" lang="it-IT" sz="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80960" y="428604"/>
            <a:ext cx="11430080" cy="4678204"/>
          </a:xfrm>
          <a:prstGeom prst="rect">
            <a:avLst/>
          </a:prstGeom>
        </p:spPr>
        <p:txBody>
          <a:bodyPr wrap="square">
            <a:spAutoFit/>
          </a:bodyPr>
          <a:lstStyle/>
          <a:p>
            <a:endParaRPr lang="it-IT" sz="2400" b="1" dirty="0" smtClean="0"/>
          </a:p>
          <a:p>
            <a:pPr algn="ctr"/>
            <a:r>
              <a:rPr lang="it-IT" sz="3200" dirty="0" smtClean="0"/>
              <a:t>Attività di </a:t>
            </a:r>
            <a:r>
              <a:rPr lang="it-IT" sz="3200" u="sng" dirty="0" smtClean="0"/>
              <a:t>osservazione sistematica </a:t>
            </a:r>
            <a:r>
              <a:rPr lang="it-IT" sz="3200" dirty="0" smtClean="0"/>
              <a:t>e progettazione degli interventi di sostegno didattico serve per individuare i punti di forza sui quali costruire gli interventi educativi e didattici. La progettazione è quindi preceduta da attività di osservazione sistematica sull’alunno. Questo compito è affidato a </a:t>
            </a:r>
            <a:r>
              <a:rPr lang="it-IT" sz="3200" b="1" u="sng" dirty="0" smtClean="0"/>
              <a:t>tutti i docenti della sezione e della classe </a:t>
            </a:r>
            <a:r>
              <a:rPr lang="it-IT" sz="3200" dirty="0" smtClean="0"/>
              <a:t>e la conseguente elaborazione degli interventi per l’alunno tengono conto e si articolano nelle … </a:t>
            </a:r>
            <a:r>
              <a:rPr lang="it-IT" sz="3200" b="1" dirty="0" smtClean="0">
                <a:solidFill>
                  <a:srgbClr val="C00000"/>
                </a:solidFill>
              </a:rPr>
              <a:t>4 dimensioni:</a:t>
            </a:r>
          </a:p>
          <a:p>
            <a:endParaRPr lang="it-IT" dirty="0"/>
          </a:p>
        </p:txBody>
      </p:sp>
      <p:sp>
        <p:nvSpPr>
          <p:cNvPr id="3" name="Segnaposto numero diapositiva 2"/>
          <p:cNvSpPr>
            <a:spLocks noGrp="1"/>
          </p:cNvSpPr>
          <p:nvPr>
            <p:ph type="sldNum" sz="quarter" idx="12"/>
          </p:nvPr>
        </p:nvSpPr>
        <p:spPr/>
        <p:txBody>
          <a:bodyPr/>
          <a:lstStyle/>
          <a:p>
            <a:fld id="{39769977-A16A-45BB-B214-3EAAE0A886E7}" type="slidenum">
              <a:rPr lang="it-IT" smtClean="0"/>
              <a:pPr/>
              <a:t>36</a:t>
            </a:fld>
            <a:endParaRPr lang="it-IT"/>
          </a:p>
        </p:txBody>
      </p:sp>
      <p:sp>
        <p:nvSpPr>
          <p:cNvPr id="6" name="Segnaposto piè di pagina 2"/>
          <p:cNvSpPr txBox="1">
            <a:spLocks/>
          </p:cNvSpPr>
          <p:nvPr/>
        </p:nvSpPr>
        <p:spPr>
          <a:xfrm>
            <a:off x="9993745" y="6492240"/>
            <a:ext cx="2198255" cy="36576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smtClean="0">
                <a:ln>
                  <a:noFill/>
                </a:ln>
                <a:solidFill>
                  <a:schemeClr val="tx1"/>
                </a:solidFill>
                <a:effectLst/>
                <a:uLnTx/>
                <a:uFillTx/>
                <a:latin typeface="+mn-lt"/>
                <a:ea typeface="+mn-ea"/>
                <a:cs typeface="+mn-cs"/>
              </a:rPr>
              <a:t>rita </a:t>
            </a:r>
            <a:r>
              <a:rPr kumimoji="0" lang="it-IT" sz="800" b="0" i="0" u="none" strike="noStrike" kern="1200" cap="none" spc="0" normalizeH="0" baseline="0" noProof="0" dirty="0" err="1" smtClean="0">
                <a:ln>
                  <a:noFill/>
                </a:ln>
                <a:solidFill>
                  <a:schemeClr val="tx1"/>
                </a:solidFill>
                <a:effectLst/>
                <a:uLnTx/>
                <a:uFillTx/>
                <a:latin typeface="+mn-lt"/>
                <a:ea typeface="+mn-ea"/>
                <a:cs typeface="+mn-cs"/>
              </a:rPr>
              <a:t>bartolini</a:t>
            </a:r>
            <a:r>
              <a:rPr kumimoji="0" lang="it-IT" sz="800" b="0" i="0" u="none" strike="noStrike" kern="1200" cap="none" spc="0" normalizeH="0" baseline="0" noProof="0" dirty="0" smtClean="0">
                <a:ln>
                  <a:noFill/>
                </a:ln>
                <a:solidFill>
                  <a:schemeClr val="tx1"/>
                </a:solidFill>
                <a:effectLst/>
                <a:uLnTx/>
                <a:uFillTx/>
                <a:latin typeface="+mn-lt"/>
                <a:ea typeface="+mn-ea"/>
                <a:cs typeface="+mn-cs"/>
              </a:rPr>
              <a:t>  30 settembre 2021</a:t>
            </a:r>
            <a:endParaRPr kumimoji="0" lang="it-IT" sz="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66712" y="1285860"/>
            <a:ext cx="10858576" cy="3046988"/>
          </a:xfrm>
          <a:prstGeom prst="rect">
            <a:avLst/>
          </a:prstGeom>
        </p:spPr>
        <p:txBody>
          <a:bodyPr wrap="square">
            <a:spAutoFit/>
          </a:bodyPr>
          <a:lstStyle/>
          <a:p>
            <a:pPr algn="ctr"/>
            <a:endParaRPr lang="it-IT" sz="3200" dirty="0" smtClean="0"/>
          </a:p>
          <a:p>
            <a:r>
              <a:rPr lang="it-IT" sz="3200" b="1" dirty="0" err="1" smtClean="0"/>
              <a:t>a.obiettivi</a:t>
            </a:r>
            <a:r>
              <a:rPr lang="it-IT" sz="3200" b="1" dirty="0" smtClean="0"/>
              <a:t> ed esiti attesi</a:t>
            </a:r>
          </a:p>
          <a:p>
            <a:endParaRPr lang="it-IT" sz="3200" b="1" dirty="0" smtClean="0"/>
          </a:p>
          <a:p>
            <a:r>
              <a:rPr lang="it-IT" sz="3200" b="1" dirty="0" err="1" smtClean="0"/>
              <a:t>b.interventi</a:t>
            </a:r>
            <a:r>
              <a:rPr lang="it-IT" sz="3200" b="1" dirty="0" smtClean="0"/>
              <a:t> didattici e metodologici, articolati in: </a:t>
            </a:r>
          </a:p>
          <a:p>
            <a:r>
              <a:rPr lang="it-IT" sz="3200" b="1" dirty="0" smtClean="0"/>
              <a:t>	  1.attività</a:t>
            </a:r>
          </a:p>
          <a:p>
            <a:r>
              <a:rPr lang="it-IT" sz="3200" b="1" dirty="0" smtClean="0"/>
              <a:t>          2.strategie e strumenti.</a:t>
            </a:r>
            <a:endParaRPr lang="it-IT" sz="3200" b="1" dirty="0"/>
          </a:p>
        </p:txBody>
      </p:sp>
      <p:sp>
        <p:nvSpPr>
          <p:cNvPr id="3" name="Segnaposto numero diapositiva 2"/>
          <p:cNvSpPr>
            <a:spLocks noGrp="1"/>
          </p:cNvSpPr>
          <p:nvPr>
            <p:ph type="sldNum" sz="quarter" idx="12"/>
          </p:nvPr>
        </p:nvSpPr>
        <p:spPr/>
        <p:txBody>
          <a:bodyPr/>
          <a:lstStyle/>
          <a:p>
            <a:fld id="{39769977-A16A-45BB-B214-3EAAE0A886E7}" type="slidenum">
              <a:rPr lang="it-IT" smtClean="0"/>
              <a:pPr/>
              <a:t>37</a:t>
            </a:fld>
            <a:endParaRPr lang="it-IT"/>
          </a:p>
        </p:txBody>
      </p:sp>
      <p:sp>
        <p:nvSpPr>
          <p:cNvPr id="5" name="Rettangolo 4"/>
          <p:cNvSpPr/>
          <p:nvPr/>
        </p:nvSpPr>
        <p:spPr>
          <a:xfrm>
            <a:off x="719403" y="260648"/>
            <a:ext cx="10465163" cy="1077218"/>
          </a:xfrm>
          <a:prstGeom prst="rect">
            <a:avLst/>
          </a:prstGeom>
        </p:spPr>
        <p:txBody>
          <a:bodyPr wrap="square">
            <a:spAutoFit/>
          </a:bodyPr>
          <a:lstStyle/>
          <a:p>
            <a:pPr algn="ctr"/>
            <a:r>
              <a:rPr lang="it-IT" sz="3200" b="1" dirty="0" smtClean="0">
                <a:solidFill>
                  <a:srgbClr val="C00000"/>
                </a:solidFill>
              </a:rPr>
              <a:t>Per ciascuna delle dimensioni di cui al comma 2 sono da individuare:</a:t>
            </a:r>
          </a:p>
        </p:txBody>
      </p:sp>
      <p:sp>
        <p:nvSpPr>
          <p:cNvPr id="6" name="Segnaposto piè di pagina 2"/>
          <p:cNvSpPr txBox="1">
            <a:spLocks/>
          </p:cNvSpPr>
          <p:nvPr/>
        </p:nvSpPr>
        <p:spPr>
          <a:xfrm>
            <a:off x="9993745" y="6492240"/>
            <a:ext cx="2198255" cy="36576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smtClean="0">
                <a:ln>
                  <a:noFill/>
                </a:ln>
                <a:solidFill>
                  <a:schemeClr val="tx1"/>
                </a:solidFill>
                <a:effectLst/>
                <a:uLnTx/>
                <a:uFillTx/>
                <a:latin typeface="+mn-lt"/>
                <a:ea typeface="+mn-ea"/>
                <a:cs typeface="+mn-cs"/>
              </a:rPr>
              <a:t>rita </a:t>
            </a:r>
            <a:r>
              <a:rPr kumimoji="0" lang="it-IT" sz="800" b="0" i="0" u="none" strike="noStrike" kern="1200" cap="none" spc="0" normalizeH="0" baseline="0" noProof="0" dirty="0" err="1" smtClean="0">
                <a:ln>
                  <a:noFill/>
                </a:ln>
                <a:solidFill>
                  <a:schemeClr val="tx1"/>
                </a:solidFill>
                <a:effectLst/>
                <a:uLnTx/>
                <a:uFillTx/>
                <a:latin typeface="+mn-lt"/>
                <a:ea typeface="+mn-ea"/>
                <a:cs typeface="+mn-cs"/>
              </a:rPr>
              <a:t>bartolini</a:t>
            </a:r>
            <a:r>
              <a:rPr kumimoji="0" lang="it-IT" sz="800" b="0" i="0" u="none" strike="noStrike" kern="1200" cap="none" spc="0" normalizeH="0" baseline="0" noProof="0" dirty="0" smtClean="0">
                <a:ln>
                  <a:noFill/>
                </a:ln>
                <a:solidFill>
                  <a:schemeClr val="tx1"/>
                </a:solidFill>
                <a:effectLst/>
                <a:uLnTx/>
                <a:uFillTx/>
                <a:latin typeface="+mn-lt"/>
                <a:ea typeface="+mn-ea"/>
                <a:cs typeface="+mn-cs"/>
              </a:rPr>
              <a:t>  30 settembre 2021</a:t>
            </a:r>
            <a:endParaRPr kumimoji="0" lang="it-IT" sz="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868346"/>
          </a:xfrm>
        </p:spPr>
        <p:txBody>
          <a:bodyPr/>
          <a:lstStyle/>
          <a:p>
            <a:pPr algn="ctr"/>
            <a:r>
              <a:rPr lang="it-IT" b="1" dirty="0" smtClean="0"/>
              <a:t>LE 4 DIMENSIONI</a:t>
            </a:r>
            <a:endParaRPr lang="it-IT" b="1" dirty="0"/>
          </a:p>
        </p:txBody>
      </p:sp>
      <p:sp>
        <p:nvSpPr>
          <p:cNvPr id="4" name="Segnaposto numero diapositiva 3"/>
          <p:cNvSpPr>
            <a:spLocks noGrp="1"/>
          </p:cNvSpPr>
          <p:nvPr>
            <p:ph type="sldNum" sz="quarter" idx="12"/>
          </p:nvPr>
        </p:nvSpPr>
        <p:spPr/>
        <p:txBody>
          <a:bodyPr/>
          <a:lstStyle/>
          <a:p>
            <a:fld id="{39769977-A16A-45BB-B214-3EAAE0A886E7}" type="slidenum">
              <a:rPr lang="it-IT" smtClean="0"/>
              <a:pPr/>
              <a:t>38</a:t>
            </a:fld>
            <a:endParaRPr lang="it-IT"/>
          </a:p>
        </p:txBody>
      </p:sp>
      <p:graphicFrame>
        <p:nvGraphicFramePr>
          <p:cNvPr id="5" name="Tabella 4"/>
          <p:cNvGraphicFramePr>
            <a:graphicFrameLocks noGrp="1"/>
          </p:cNvGraphicFramePr>
          <p:nvPr/>
        </p:nvGraphicFramePr>
        <p:xfrm>
          <a:off x="666712" y="1928802"/>
          <a:ext cx="11049077" cy="4143405"/>
        </p:xfrm>
        <a:graphic>
          <a:graphicData uri="http://schemas.openxmlformats.org/drawingml/2006/table">
            <a:tbl>
              <a:tblPr/>
              <a:tblGrid>
                <a:gridCol w="5524157"/>
                <a:gridCol w="5524920"/>
              </a:tblGrid>
              <a:tr h="346986">
                <a:tc>
                  <a:txBody>
                    <a:bodyPr/>
                    <a:lstStyle/>
                    <a:p>
                      <a:pPr algn="ctr">
                        <a:lnSpc>
                          <a:spcPct val="115000"/>
                        </a:lnSpc>
                        <a:spcAft>
                          <a:spcPts val="0"/>
                        </a:spcAft>
                      </a:pPr>
                      <a:r>
                        <a:rPr lang="it-IT" sz="1600" dirty="0">
                          <a:latin typeface="Arial"/>
                          <a:ea typeface="Calibri"/>
                          <a:cs typeface="Times New Roman"/>
                        </a:rPr>
                        <a:t> </a:t>
                      </a:r>
                      <a:r>
                        <a:rPr lang="it-IT" sz="1600" b="1" dirty="0">
                          <a:latin typeface="Arial"/>
                          <a:ea typeface="Calibri"/>
                          <a:cs typeface="Times New Roman"/>
                        </a:rPr>
                        <a:t>DPR 24.02.1994</a:t>
                      </a:r>
                      <a:endParaRPr lang="it-IT" sz="1600" dirty="0">
                        <a:latin typeface="Calibri"/>
                        <a:ea typeface="Calibri"/>
                        <a:cs typeface="Times New Roman"/>
                      </a:endParaRPr>
                    </a:p>
                  </a:txBody>
                  <a:tcPr marL="60845" marR="60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600" b="1" dirty="0">
                          <a:latin typeface="Arial"/>
                          <a:ea typeface="Calibri"/>
                          <a:cs typeface="Times New Roman"/>
                        </a:rPr>
                        <a:t>Art. 7 </a:t>
                      </a:r>
                      <a:r>
                        <a:rPr lang="it-IT" sz="1600" b="1" dirty="0" err="1">
                          <a:latin typeface="Arial"/>
                          <a:ea typeface="Calibri"/>
                          <a:cs typeface="Times New Roman"/>
                        </a:rPr>
                        <a:t>D.Lgs</a:t>
                      </a:r>
                      <a:r>
                        <a:rPr lang="it-IT" sz="1600" b="1" dirty="0">
                          <a:latin typeface="Arial"/>
                          <a:ea typeface="Calibri"/>
                          <a:cs typeface="Times New Roman"/>
                        </a:rPr>
                        <a:t> </a:t>
                      </a:r>
                      <a:r>
                        <a:rPr lang="it-IT" sz="1600" b="1" dirty="0" err="1">
                          <a:latin typeface="Arial"/>
                          <a:ea typeface="Calibri"/>
                          <a:cs typeface="Times New Roman"/>
                        </a:rPr>
                        <a:t>n°</a:t>
                      </a:r>
                      <a:r>
                        <a:rPr lang="it-IT" sz="1600" b="1" dirty="0">
                          <a:latin typeface="Arial"/>
                          <a:ea typeface="Calibri"/>
                          <a:cs typeface="Times New Roman"/>
                        </a:rPr>
                        <a:t> 66/2017</a:t>
                      </a:r>
                      <a:endParaRPr lang="it-IT" sz="1600" dirty="0">
                        <a:latin typeface="Calibri"/>
                        <a:ea typeface="Calibri"/>
                        <a:cs typeface="Times New Roman"/>
                      </a:endParaRPr>
                    </a:p>
                  </a:txBody>
                  <a:tcPr marL="60845" marR="60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6419">
                <a:tc>
                  <a:txBody>
                    <a:bodyPr/>
                    <a:lstStyle/>
                    <a:p>
                      <a:pPr algn="just">
                        <a:lnSpc>
                          <a:spcPct val="115000"/>
                        </a:lnSpc>
                        <a:spcAft>
                          <a:spcPts val="0"/>
                        </a:spcAft>
                      </a:pPr>
                      <a:r>
                        <a:rPr lang="it-IT" sz="1600" b="1" u="sng" dirty="0">
                          <a:latin typeface="Arial"/>
                          <a:ea typeface="Calibri"/>
                          <a:cs typeface="Times New Roman"/>
                        </a:rPr>
                        <a:t>b</a:t>
                      </a:r>
                      <a:r>
                        <a:rPr lang="it-IT" sz="1600" b="1" u="sng" dirty="0" err="1">
                          <a:latin typeface="Arial"/>
                          <a:ea typeface="Calibri"/>
                          <a:cs typeface="Times New Roman"/>
                        </a:rPr>
                        <a:t>.</a:t>
                      </a:r>
                      <a:r>
                        <a:rPr lang="it-IT" sz="1600" b="1" u="sng" dirty="0">
                          <a:latin typeface="Arial"/>
                          <a:ea typeface="Calibri"/>
                          <a:cs typeface="Times New Roman"/>
                        </a:rPr>
                        <a:t>2) affettivo – relazionale</a:t>
                      </a:r>
                      <a:r>
                        <a:rPr lang="it-IT" sz="1600" dirty="0">
                          <a:latin typeface="Arial"/>
                          <a:ea typeface="Calibri"/>
                          <a:cs typeface="Times New Roman"/>
                        </a:rPr>
                        <a:t>, esaminato nelle potenzialità esprimibili rispetto all’area del sé, al rapporto con gli altri, alle motivazioni dei rapporti e dell’atteggiamento rispetto all’apprendimento scolastico, con i diversi interlocutori</a:t>
                      </a:r>
                      <a:endParaRPr lang="it-IT" sz="1600" dirty="0">
                        <a:latin typeface="Calibri"/>
                        <a:ea typeface="Calibri"/>
                        <a:cs typeface="Times New Roman"/>
                      </a:endParaRPr>
                    </a:p>
                  </a:txBody>
                  <a:tcPr marL="60845" marR="60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t-IT" sz="1600" b="1" u="sng" dirty="0" err="1">
                          <a:latin typeface="Arial"/>
                          <a:ea typeface="Calibri"/>
                          <a:cs typeface="Times New Roman"/>
                        </a:rPr>
                        <a:t>I°</a:t>
                      </a:r>
                      <a:r>
                        <a:rPr lang="it-IT" sz="1600" b="1" u="sng" dirty="0">
                          <a:latin typeface="Arial"/>
                          <a:ea typeface="Calibri"/>
                          <a:cs typeface="Times New Roman"/>
                        </a:rPr>
                        <a:t> A- DIMENSIONE della relazione, della interazione e della socializzazione</a:t>
                      </a:r>
                      <a:r>
                        <a:rPr lang="it-IT" sz="1600" dirty="0">
                          <a:latin typeface="Arial"/>
                          <a:ea typeface="Calibri"/>
                          <a:cs typeface="Times New Roman"/>
                        </a:rPr>
                        <a:t>, per la quale si fa riferimento alla sfera affettivo relazionale, considerando l’area del sé, il rapporto con gli altri, la motivazione verso la relazione consapevole, anche con il gruppo dei pari, le interazioni con gli adulti di riferimento nel contesto scolastico, la motivazione all’apprendimento  </a:t>
                      </a:r>
                      <a:endParaRPr lang="it-IT" sz="1600" dirty="0">
                        <a:latin typeface="Calibri"/>
                        <a:ea typeface="Calibri"/>
                        <a:cs typeface="Times New Roman"/>
                      </a:endParaRPr>
                    </a:p>
                  </a:txBody>
                  <a:tcPr marL="60845" marR="60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4033" name="Rectangle 1"/>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8" name="Tabella 7"/>
          <p:cNvGraphicFramePr>
            <a:graphicFrameLocks noGrp="1"/>
          </p:cNvGraphicFramePr>
          <p:nvPr/>
        </p:nvGraphicFramePr>
        <p:xfrm>
          <a:off x="761962" y="1397000"/>
          <a:ext cx="10953826" cy="370840"/>
        </p:xfrm>
        <a:graphic>
          <a:graphicData uri="http://schemas.openxmlformats.org/drawingml/2006/table">
            <a:tbl>
              <a:tblPr firstRow="1" bandRow="1">
                <a:tableStyleId>{D7AC3CCA-C797-4891-BE02-D94E43425B78}</a:tableStyleId>
              </a:tblPr>
              <a:tblGrid>
                <a:gridCol w="5476913"/>
                <a:gridCol w="5476913"/>
              </a:tblGrid>
              <a:tr h="370840">
                <a:tc>
                  <a:txBody>
                    <a:bodyPr/>
                    <a:lstStyle/>
                    <a:p>
                      <a:pPr algn="ctr"/>
                      <a:r>
                        <a:rPr lang="it-IT" b="1" dirty="0" smtClean="0">
                          <a:solidFill>
                            <a:srgbClr val="C00000"/>
                          </a:solidFill>
                        </a:rPr>
                        <a:t>ASSI (9)</a:t>
                      </a:r>
                      <a:endParaRPr lang="it-IT" b="1" dirty="0">
                        <a:solidFill>
                          <a:srgbClr val="C00000"/>
                        </a:solidFill>
                      </a:endParaRPr>
                    </a:p>
                  </a:txBody>
                  <a:tcPr marL="121920" marR="121920"/>
                </a:tc>
                <a:tc>
                  <a:txBody>
                    <a:bodyPr/>
                    <a:lstStyle/>
                    <a:p>
                      <a:pPr algn="ctr"/>
                      <a:r>
                        <a:rPr lang="it-IT" b="1" dirty="0" smtClean="0">
                          <a:solidFill>
                            <a:srgbClr val="C00000"/>
                          </a:solidFill>
                        </a:rPr>
                        <a:t>DIMENSIONI (4)</a:t>
                      </a:r>
                      <a:endParaRPr lang="it-IT" b="1" dirty="0">
                        <a:solidFill>
                          <a:srgbClr val="C00000"/>
                        </a:solidFill>
                      </a:endParaRPr>
                    </a:p>
                  </a:txBody>
                  <a:tcPr marL="121920" marR="121920"/>
                </a:tc>
              </a:tr>
            </a:tbl>
          </a:graphicData>
        </a:graphic>
      </p:graphicFrame>
      <p:sp>
        <p:nvSpPr>
          <p:cNvPr id="9" name="Segnaposto piè di pagina 2"/>
          <p:cNvSpPr txBox="1">
            <a:spLocks/>
          </p:cNvSpPr>
          <p:nvPr/>
        </p:nvSpPr>
        <p:spPr>
          <a:xfrm>
            <a:off x="9993745" y="6492240"/>
            <a:ext cx="2198255" cy="36576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smtClean="0">
                <a:ln>
                  <a:noFill/>
                </a:ln>
                <a:solidFill>
                  <a:schemeClr val="tx1"/>
                </a:solidFill>
                <a:effectLst/>
                <a:uLnTx/>
                <a:uFillTx/>
                <a:latin typeface="+mn-lt"/>
                <a:ea typeface="+mn-ea"/>
                <a:cs typeface="+mn-cs"/>
              </a:rPr>
              <a:t>rita </a:t>
            </a:r>
            <a:r>
              <a:rPr kumimoji="0" lang="it-IT" sz="800" b="0" i="0" u="none" strike="noStrike" kern="1200" cap="none" spc="0" normalizeH="0" baseline="0" noProof="0" dirty="0" err="1" smtClean="0">
                <a:ln>
                  <a:noFill/>
                </a:ln>
                <a:solidFill>
                  <a:schemeClr val="tx1"/>
                </a:solidFill>
                <a:effectLst/>
                <a:uLnTx/>
                <a:uFillTx/>
                <a:latin typeface="+mn-lt"/>
                <a:ea typeface="+mn-ea"/>
                <a:cs typeface="+mn-cs"/>
              </a:rPr>
              <a:t>bartolini</a:t>
            </a:r>
            <a:r>
              <a:rPr kumimoji="0" lang="it-IT" sz="800" b="0" i="0" u="none" strike="noStrike" kern="1200" cap="none" spc="0" normalizeH="0" baseline="0" noProof="0" dirty="0" smtClean="0">
                <a:ln>
                  <a:noFill/>
                </a:ln>
                <a:solidFill>
                  <a:schemeClr val="tx1"/>
                </a:solidFill>
                <a:effectLst/>
                <a:uLnTx/>
                <a:uFillTx/>
                <a:latin typeface="+mn-lt"/>
                <a:ea typeface="+mn-ea"/>
                <a:cs typeface="+mn-cs"/>
              </a:rPr>
              <a:t>  30 settembre 2021</a:t>
            </a:r>
            <a:endParaRPr kumimoji="0" lang="it-IT" sz="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39769977-A16A-45BB-B214-3EAAE0A886E7}" type="slidenum">
              <a:rPr lang="it-IT" smtClean="0"/>
              <a:pPr/>
              <a:t>39</a:t>
            </a:fld>
            <a:endParaRPr lang="it-IT"/>
          </a:p>
        </p:txBody>
      </p:sp>
      <p:graphicFrame>
        <p:nvGraphicFramePr>
          <p:cNvPr id="4" name="Tabella 3"/>
          <p:cNvGraphicFramePr>
            <a:graphicFrameLocks noGrp="1"/>
          </p:cNvGraphicFramePr>
          <p:nvPr/>
        </p:nvGraphicFramePr>
        <p:xfrm>
          <a:off x="285709" y="1071546"/>
          <a:ext cx="11430080" cy="4286280"/>
        </p:xfrm>
        <a:graphic>
          <a:graphicData uri="http://schemas.openxmlformats.org/drawingml/2006/table">
            <a:tbl>
              <a:tblPr/>
              <a:tblGrid>
                <a:gridCol w="5714647"/>
                <a:gridCol w="5715433"/>
              </a:tblGrid>
              <a:tr h="454776">
                <a:tc>
                  <a:txBody>
                    <a:bodyPr/>
                    <a:lstStyle/>
                    <a:p>
                      <a:pPr algn="ctr">
                        <a:lnSpc>
                          <a:spcPct val="115000"/>
                        </a:lnSpc>
                        <a:spcAft>
                          <a:spcPts val="0"/>
                        </a:spcAft>
                      </a:pPr>
                      <a:r>
                        <a:rPr lang="it-IT" sz="1600" b="1" dirty="0">
                          <a:latin typeface="Arial"/>
                          <a:ea typeface="Calibri"/>
                          <a:cs typeface="Times New Roman"/>
                        </a:rPr>
                        <a:t>DPR 24.02.1994</a:t>
                      </a:r>
                      <a:endParaRPr lang="it-IT" sz="1600" dirty="0">
                        <a:latin typeface="Calibri"/>
                        <a:ea typeface="Calibri"/>
                        <a:cs typeface="Times New Roman"/>
                      </a:endParaRPr>
                    </a:p>
                  </a:txBody>
                  <a:tcPr marL="60845" marR="60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600" b="1">
                          <a:latin typeface="Arial"/>
                          <a:ea typeface="Calibri"/>
                          <a:cs typeface="Times New Roman"/>
                        </a:rPr>
                        <a:t>Art. 7 D.Lgs n° 66/2017</a:t>
                      </a:r>
                      <a:endParaRPr lang="it-IT" sz="1600">
                        <a:latin typeface="Calibri"/>
                        <a:ea typeface="Calibri"/>
                        <a:cs typeface="Times New Roman"/>
                      </a:endParaRPr>
                    </a:p>
                  </a:txBody>
                  <a:tcPr marL="60845" marR="60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31504">
                <a:tc>
                  <a:txBody>
                    <a:bodyPr/>
                    <a:lstStyle/>
                    <a:p>
                      <a:pPr algn="just">
                        <a:lnSpc>
                          <a:spcPct val="115000"/>
                        </a:lnSpc>
                        <a:spcAft>
                          <a:spcPts val="0"/>
                        </a:spcAft>
                      </a:pPr>
                      <a:r>
                        <a:rPr lang="it-IT" sz="1600" b="1" u="sng" dirty="0">
                          <a:latin typeface="Arial"/>
                          <a:ea typeface="Calibri"/>
                          <a:cs typeface="Times New Roman"/>
                        </a:rPr>
                        <a:t>b</a:t>
                      </a:r>
                      <a:r>
                        <a:rPr lang="it-IT" sz="1600" b="1" u="sng" dirty="0" err="1">
                          <a:latin typeface="Arial"/>
                          <a:ea typeface="Calibri"/>
                          <a:cs typeface="Times New Roman"/>
                        </a:rPr>
                        <a:t>.</a:t>
                      </a:r>
                      <a:r>
                        <a:rPr lang="it-IT" sz="1600" b="1" u="sng" dirty="0">
                          <a:latin typeface="Arial"/>
                          <a:ea typeface="Calibri"/>
                          <a:cs typeface="Times New Roman"/>
                        </a:rPr>
                        <a:t>3) comunicazionale</a:t>
                      </a:r>
                      <a:r>
                        <a:rPr lang="it-IT" sz="1600" dirty="0">
                          <a:latin typeface="Arial"/>
                          <a:ea typeface="Calibri"/>
                          <a:cs typeface="Times New Roman"/>
                        </a:rPr>
                        <a:t>, esaminato nelle potenzialità esprimibili in relazione alle modalità di interazione, ai contenuti prevalenti, ai mezzi privilegiati;</a:t>
                      </a:r>
                      <a:endParaRPr lang="it-IT" sz="1600" dirty="0">
                        <a:latin typeface="Calibri"/>
                        <a:ea typeface="Calibri"/>
                        <a:cs typeface="Times New Roman"/>
                      </a:endParaRPr>
                    </a:p>
                    <a:p>
                      <a:pPr algn="just">
                        <a:lnSpc>
                          <a:spcPct val="115000"/>
                        </a:lnSpc>
                        <a:spcAft>
                          <a:spcPts val="0"/>
                        </a:spcAft>
                      </a:pPr>
                      <a:r>
                        <a:rPr lang="it-IT" sz="1600" b="1" u="sng" dirty="0">
                          <a:latin typeface="Arial"/>
                          <a:ea typeface="Calibri"/>
                          <a:cs typeface="Times New Roman"/>
                        </a:rPr>
                        <a:t>b</a:t>
                      </a:r>
                      <a:r>
                        <a:rPr lang="it-IT" sz="1600" b="1" u="sng" dirty="0" err="1">
                          <a:latin typeface="Arial"/>
                          <a:ea typeface="Calibri"/>
                          <a:cs typeface="Times New Roman"/>
                        </a:rPr>
                        <a:t>.</a:t>
                      </a:r>
                      <a:r>
                        <a:rPr lang="it-IT" sz="1600" b="1" u="sng" dirty="0">
                          <a:latin typeface="Arial"/>
                          <a:ea typeface="Calibri"/>
                          <a:cs typeface="Times New Roman"/>
                        </a:rPr>
                        <a:t>4) linguistico</a:t>
                      </a:r>
                      <a:r>
                        <a:rPr lang="it-IT" sz="1600" dirty="0">
                          <a:latin typeface="Arial"/>
                          <a:ea typeface="Calibri"/>
                          <a:cs typeface="Times New Roman"/>
                        </a:rPr>
                        <a:t>,   esaminato nelle potenzialità esprimibili in relazione alla comprensione del linguaggio orale, alla produzione verbale, all’uso comunicativo del linguaggio verbale, all’uso del pensiero verbale, all’uso di linguaggi alternativi o integrativi</a:t>
                      </a:r>
                      <a:endParaRPr lang="it-IT" sz="1600" dirty="0">
                        <a:latin typeface="Calibri"/>
                        <a:ea typeface="Calibri"/>
                        <a:cs typeface="Times New Roman"/>
                      </a:endParaRPr>
                    </a:p>
                  </a:txBody>
                  <a:tcPr marL="60845" marR="60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t-IT" sz="1600" b="1" u="sng" dirty="0" err="1">
                          <a:latin typeface="Arial"/>
                          <a:ea typeface="Calibri"/>
                          <a:cs typeface="Times New Roman"/>
                        </a:rPr>
                        <a:t>II°</a:t>
                      </a:r>
                      <a:r>
                        <a:rPr lang="it-IT" sz="1600" b="1" u="sng" dirty="0">
                          <a:latin typeface="Arial"/>
                          <a:ea typeface="Calibri"/>
                          <a:cs typeface="Times New Roman"/>
                        </a:rPr>
                        <a:t> B-DIMENSIONE della comunicazione e del linguaggio, </a:t>
                      </a:r>
                      <a:r>
                        <a:rPr lang="it-IT" sz="1600" dirty="0">
                          <a:latin typeface="Arial"/>
                          <a:ea typeface="Calibri"/>
                          <a:cs typeface="Times New Roman"/>
                        </a:rPr>
                        <a:t>per la quale si fa riferimento alla competenza linguistica, intesa come comprensione del linguaggio orale, alla produzione verbale e al relativo uso comunicativo del linguaggio verbale o di linguaggi alternativi integrativi; si considera anche la dimensione comunicazionale, intesa come modalità di interazione, presenza e tipologia di contenuti prevalenti, utilizzo di mezzi privilegiati </a:t>
                      </a:r>
                      <a:r>
                        <a:rPr lang="it-IT" sz="1600" b="1" u="sng" dirty="0">
                          <a:latin typeface="Arial"/>
                          <a:ea typeface="Calibri"/>
                          <a:cs typeface="Times New Roman"/>
                        </a:rPr>
                        <a:t>  </a:t>
                      </a:r>
                      <a:endParaRPr lang="it-IT" sz="1600" dirty="0">
                        <a:latin typeface="Calibri"/>
                        <a:ea typeface="Calibri"/>
                        <a:cs typeface="Times New Roman"/>
                      </a:endParaRPr>
                    </a:p>
                  </a:txBody>
                  <a:tcPr marL="60845" marR="60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8129" name="Rectangle 1"/>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Segnaposto piè di pagina 2"/>
          <p:cNvSpPr txBox="1">
            <a:spLocks/>
          </p:cNvSpPr>
          <p:nvPr/>
        </p:nvSpPr>
        <p:spPr>
          <a:xfrm>
            <a:off x="9993745" y="6492240"/>
            <a:ext cx="2198255" cy="36576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smtClean="0">
                <a:ln>
                  <a:noFill/>
                </a:ln>
                <a:solidFill>
                  <a:schemeClr val="tx1"/>
                </a:solidFill>
                <a:effectLst/>
                <a:uLnTx/>
                <a:uFillTx/>
                <a:latin typeface="+mn-lt"/>
                <a:ea typeface="+mn-ea"/>
                <a:cs typeface="+mn-cs"/>
              </a:rPr>
              <a:t>rita </a:t>
            </a:r>
            <a:r>
              <a:rPr kumimoji="0" lang="it-IT" sz="800" b="0" i="0" u="none" strike="noStrike" kern="1200" cap="none" spc="0" normalizeH="0" baseline="0" noProof="0" dirty="0" err="1" smtClean="0">
                <a:ln>
                  <a:noFill/>
                </a:ln>
                <a:solidFill>
                  <a:schemeClr val="tx1"/>
                </a:solidFill>
                <a:effectLst/>
                <a:uLnTx/>
                <a:uFillTx/>
                <a:latin typeface="+mn-lt"/>
                <a:ea typeface="+mn-ea"/>
                <a:cs typeface="+mn-cs"/>
              </a:rPr>
              <a:t>bartolini</a:t>
            </a:r>
            <a:r>
              <a:rPr kumimoji="0" lang="it-IT" sz="800" b="0" i="0" u="none" strike="noStrike" kern="1200" cap="none" spc="0" normalizeH="0" baseline="0" noProof="0" dirty="0" smtClean="0">
                <a:ln>
                  <a:noFill/>
                </a:ln>
                <a:solidFill>
                  <a:schemeClr val="tx1"/>
                </a:solidFill>
                <a:effectLst/>
                <a:uLnTx/>
                <a:uFillTx/>
                <a:latin typeface="+mn-lt"/>
                <a:ea typeface="+mn-ea"/>
                <a:cs typeface="+mn-cs"/>
              </a:rPr>
              <a:t>  30 settembre 2021</a:t>
            </a:r>
            <a:endParaRPr kumimoji="0" lang="it-IT" sz="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arrotondato 7"/>
          <p:cNvSpPr/>
          <p:nvPr/>
        </p:nvSpPr>
        <p:spPr>
          <a:xfrm>
            <a:off x="4583832" y="836712"/>
            <a:ext cx="4464496" cy="201622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b="1" dirty="0" smtClean="0">
                <a:solidFill>
                  <a:schemeClr val="tx1"/>
                </a:solidFill>
              </a:rPr>
              <a:t>IL D.L. 182/2020</a:t>
            </a:r>
            <a:endParaRPr lang="it-IT" sz="2400" b="1" dirty="0">
              <a:solidFill>
                <a:schemeClr val="tx1"/>
              </a:solidFill>
            </a:endParaRPr>
          </a:p>
        </p:txBody>
      </p:sp>
      <p:sp>
        <p:nvSpPr>
          <p:cNvPr id="9" name="Ovale 8"/>
          <p:cNvSpPr/>
          <p:nvPr/>
        </p:nvSpPr>
        <p:spPr>
          <a:xfrm>
            <a:off x="9480376" y="260648"/>
            <a:ext cx="2304256" cy="2016224"/>
          </a:xfrm>
          <a:prstGeom prst="ellipse">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1"/>
                </a:solidFill>
              </a:rPr>
              <a:t>COSA È ANNULLATO?</a:t>
            </a:r>
            <a:endParaRPr lang="it-IT" b="1" dirty="0">
              <a:solidFill>
                <a:schemeClr val="tx1"/>
              </a:solidFill>
            </a:endParaRPr>
          </a:p>
        </p:txBody>
      </p:sp>
      <p:sp>
        <p:nvSpPr>
          <p:cNvPr id="10" name="Rettangolo arrotondato 9"/>
          <p:cNvSpPr/>
          <p:nvPr/>
        </p:nvSpPr>
        <p:spPr>
          <a:xfrm>
            <a:off x="1055440" y="620688"/>
            <a:ext cx="2520280" cy="151216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solidFill>
                  <a:schemeClr val="tx1"/>
                </a:solidFill>
              </a:rPr>
              <a:t>LINEE GUIDA</a:t>
            </a:r>
            <a:endParaRPr lang="it-IT" sz="2400" b="1" dirty="0">
              <a:solidFill>
                <a:schemeClr val="tx1"/>
              </a:solidFill>
            </a:endParaRPr>
          </a:p>
        </p:txBody>
      </p:sp>
      <p:sp>
        <p:nvSpPr>
          <p:cNvPr id="11" name="Rettangolo arrotondato 10"/>
          <p:cNvSpPr/>
          <p:nvPr/>
        </p:nvSpPr>
        <p:spPr>
          <a:xfrm>
            <a:off x="1127448" y="2636912"/>
            <a:ext cx="2520280" cy="151216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smtClean="0">
                <a:solidFill>
                  <a:schemeClr val="tx1"/>
                </a:solidFill>
              </a:rPr>
              <a:t>MODELLI PEI</a:t>
            </a:r>
          </a:p>
          <a:p>
            <a:pPr algn="ctr"/>
            <a:r>
              <a:rPr lang="it-IT" sz="1600" b="1" dirty="0" smtClean="0">
                <a:solidFill>
                  <a:schemeClr val="tx1"/>
                </a:solidFill>
              </a:rPr>
              <a:t>E GLI ALLEGATI</a:t>
            </a:r>
          </a:p>
          <a:p>
            <a:pPr algn="ctr"/>
            <a:r>
              <a:rPr lang="it-IT" sz="1600" b="1" dirty="0" smtClean="0">
                <a:solidFill>
                  <a:schemeClr val="tx1"/>
                </a:solidFill>
              </a:rPr>
              <a:t>C e C1</a:t>
            </a:r>
            <a:endParaRPr lang="it-IT" sz="1600" b="1" dirty="0">
              <a:solidFill>
                <a:schemeClr val="tx1"/>
              </a:solidFill>
            </a:endParaRPr>
          </a:p>
        </p:txBody>
      </p:sp>
      <p:sp>
        <p:nvSpPr>
          <p:cNvPr id="12" name="Rettangolo arrotondato 11"/>
          <p:cNvSpPr/>
          <p:nvPr/>
        </p:nvSpPr>
        <p:spPr>
          <a:xfrm>
            <a:off x="1127448" y="4797152"/>
            <a:ext cx="2520280" cy="151216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smtClean="0">
                <a:solidFill>
                  <a:schemeClr val="tx1"/>
                </a:solidFill>
              </a:rPr>
              <a:t>VIENE FATTA CENSURA SU RIDUZIONE ORARIA PER TERAPIE, SE NON SI POSSONO RECUPERARE LE ORE</a:t>
            </a:r>
            <a:endParaRPr lang="it-IT" sz="1200" b="1" dirty="0">
              <a:solidFill>
                <a:schemeClr val="tx1"/>
              </a:solidFill>
            </a:endParaRPr>
          </a:p>
        </p:txBody>
      </p:sp>
      <p:sp>
        <p:nvSpPr>
          <p:cNvPr id="13" name="Rettangolo arrotondato 12"/>
          <p:cNvSpPr/>
          <p:nvPr/>
        </p:nvSpPr>
        <p:spPr>
          <a:xfrm>
            <a:off x="4655840" y="4077072"/>
            <a:ext cx="4320480" cy="187220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chemeClr val="tx1"/>
                </a:solidFill>
              </a:rPr>
              <a:t>VIENE FATTA CENSURA SU ESONERO GENERALIZZATO DA ATTIVITÀ </a:t>
            </a:r>
            <a:endParaRPr lang="it-IT" sz="1600" b="1" dirty="0">
              <a:solidFill>
                <a:schemeClr val="tx1"/>
              </a:solidFill>
            </a:endParaRPr>
          </a:p>
        </p:txBody>
      </p:sp>
      <p:cxnSp>
        <p:nvCxnSpPr>
          <p:cNvPr id="15" name="Connettore 2 14"/>
          <p:cNvCxnSpPr>
            <a:stCxn id="8" idx="2"/>
            <a:endCxn id="13" idx="0"/>
          </p:cNvCxnSpPr>
          <p:nvPr/>
        </p:nvCxnSpPr>
        <p:spPr>
          <a:xfrm>
            <a:off x="6816080" y="2852936"/>
            <a:ext cx="0" cy="12241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Connettore 2 16"/>
          <p:cNvCxnSpPr>
            <a:stCxn id="8" idx="1"/>
            <a:endCxn id="10" idx="3"/>
          </p:cNvCxnSpPr>
          <p:nvPr/>
        </p:nvCxnSpPr>
        <p:spPr>
          <a:xfrm flipH="1" flipV="1">
            <a:off x="3575720" y="1376772"/>
            <a:ext cx="1008112" cy="46805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Connettore 2 18"/>
          <p:cNvCxnSpPr>
            <a:stCxn id="8" idx="1"/>
            <a:endCxn id="11" idx="3"/>
          </p:cNvCxnSpPr>
          <p:nvPr/>
        </p:nvCxnSpPr>
        <p:spPr>
          <a:xfrm flipH="1">
            <a:off x="3647728" y="1844824"/>
            <a:ext cx="936104" cy="154817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Connettore 2 20"/>
          <p:cNvCxnSpPr>
            <a:stCxn id="8" idx="1"/>
            <a:endCxn id="12" idx="3"/>
          </p:cNvCxnSpPr>
          <p:nvPr/>
        </p:nvCxnSpPr>
        <p:spPr>
          <a:xfrm flipH="1">
            <a:off x="3647728" y="1844824"/>
            <a:ext cx="936104" cy="37084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3" name="Segnaposto piè di pagina 2"/>
          <p:cNvSpPr txBox="1">
            <a:spLocks/>
          </p:cNvSpPr>
          <p:nvPr/>
        </p:nvSpPr>
        <p:spPr>
          <a:xfrm>
            <a:off x="9993745" y="6492240"/>
            <a:ext cx="2198255" cy="36576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smtClean="0">
                <a:ln>
                  <a:noFill/>
                </a:ln>
                <a:solidFill>
                  <a:schemeClr val="tx1"/>
                </a:solidFill>
                <a:effectLst/>
                <a:uLnTx/>
                <a:uFillTx/>
                <a:latin typeface="+mn-lt"/>
                <a:ea typeface="+mn-ea"/>
                <a:cs typeface="+mn-cs"/>
              </a:rPr>
              <a:t>rita </a:t>
            </a:r>
            <a:r>
              <a:rPr kumimoji="0" lang="it-IT" sz="800" b="0" i="0" u="none" strike="noStrike" kern="1200" cap="none" spc="0" normalizeH="0" baseline="0" noProof="0" dirty="0" err="1" smtClean="0">
                <a:ln>
                  <a:noFill/>
                </a:ln>
                <a:solidFill>
                  <a:schemeClr val="tx1"/>
                </a:solidFill>
                <a:effectLst/>
                <a:uLnTx/>
                <a:uFillTx/>
                <a:latin typeface="+mn-lt"/>
                <a:ea typeface="+mn-ea"/>
                <a:cs typeface="+mn-cs"/>
              </a:rPr>
              <a:t>bartolini</a:t>
            </a:r>
            <a:r>
              <a:rPr kumimoji="0" lang="it-IT" sz="800" b="0" i="0" u="none" strike="noStrike" kern="1200" cap="none" spc="0" normalizeH="0" baseline="0" noProof="0" dirty="0" smtClean="0">
                <a:ln>
                  <a:noFill/>
                </a:ln>
                <a:solidFill>
                  <a:schemeClr val="tx1"/>
                </a:solidFill>
                <a:effectLst/>
                <a:uLnTx/>
                <a:uFillTx/>
                <a:latin typeface="+mn-lt"/>
                <a:ea typeface="+mn-ea"/>
                <a:cs typeface="+mn-cs"/>
              </a:rPr>
              <a:t>  30 settembre 2021</a:t>
            </a:r>
            <a:endParaRPr kumimoji="0" lang="it-IT" sz="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39769977-A16A-45BB-B214-3EAAE0A886E7}" type="slidenum">
              <a:rPr lang="it-IT" smtClean="0"/>
              <a:pPr/>
              <a:t>40</a:t>
            </a:fld>
            <a:endParaRPr lang="it-IT"/>
          </a:p>
        </p:txBody>
      </p:sp>
      <p:graphicFrame>
        <p:nvGraphicFramePr>
          <p:cNvPr id="4" name="Tabella 3"/>
          <p:cNvGraphicFramePr>
            <a:graphicFrameLocks noGrp="1"/>
          </p:cNvGraphicFramePr>
          <p:nvPr/>
        </p:nvGraphicFramePr>
        <p:xfrm>
          <a:off x="285710" y="1000108"/>
          <a:ext cx="11620581" cy="4572032"/>
        </p:xfrm>
        <a:graphic>
          <a:graphicData uri="http://schemas.openxmlformats.org/drawingml/2006/table">
            <a:tbl>
              <a:tblPr/>
              <a:tblGrid>
                <a:gridCol w="5809889"/>
                <a:gridCol w="5810692"/>
              </a:tblGrid>
              <a:tr h="351695">
                <a:tc>
                  <a:txBody>
                    <a:bodyPr/>
                    <a:lstStyle/>
                    <a:p>
                      <a:pPr algn="ctr">
                        <a:lnSpc>
                          <a:spcPct val="115000"/>
                        </a:lnSpc>
                        <a:spcAft>
                          <a:spcPts val="0"/>
                        </a:spcAft>
                      </a:pPr>
                      <a:r>
                        <a:rPr lang="it-IT" sz="1600" dirty="0">
                          <a:latin typeface="Arial"/>
                          <a:ea typeface="Calibri"/>
                          <a:cs typeface="Times New Roman"/>
                        </a:rPr>
                        <a:t> </a:t>
                      </a:r>
                      <a:r>
                        <a:rPr lang="it-IT" sz="1600" b="1" dirty="0">
                          <a:latin typeface="Arial"/>
                          <a:ea typeface="Calibri"/>
                          <a:cs typeface="Times New Roman"/>
                        </a:rPr>
                        <a:t>DPR 24.02.1994</a:t>
                      </a:r>
                      <a:endParaRPr lang="it-IT" sz="1600" dirty="0">
                        <a:latin typeface="Calibri"/>
                        <a:ea typeface="Calibri"/>
                        <a:cs typeface="Times New Roman"/>
                      </a:endParaRPr>
                    </a:p>
                  </a:txBody>
                  <a:tcPr marL="60845" marR="60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600" b="1">
                          <a:latin typeface="Arial"/>
                          <a:ea typeface="Calibri"/>
                          <a:cs typeface="Times New Roman"/>
                        </a:rPr>
                        <a:t>Art. 7 D.Lgs n° 66/2017</a:t>
                      </a:r>
                      <a:endParaRPr lang="it-IT" sz="1600">
                        <a:latin typeface="Calibri"/>
                        <a:ea typeface="Calibri"/>
                        <a:cs typeface="Times New Roman"/>
                      </a:endParaRPr>
                    </a:p>
                  </a:txBody>
                  <a:tcPr marL="60845" marR="60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0337">
                <a:tc>
                  <a:txBody>
                    <a:bodyPr/>
                    <a:lstStyle/>
                    <a:p>
                      <a:pPr algn="just">
                        <a:lnSpc>
                          <a:spcPct val="115000"/>
                        </a:lnSpc>
                        <a:spcAft>
                          <a:spcPts val="0"/>
                        </a:spcAft>
                      </a:pPr>
                      <a:r>
                        <a:rPr lang="it-IT" sz="1600" b="1" u="sng" dirty="0">
                          <a:latin typeface="Arial"/>
                          <a:ea typeface="Calibri"/>
                          <a:cs typeface="Times New Roman"/>
                        </a:rPr>
                        <a:t>b</a:t>
                      </a:r>
                      <a:r>
                        <a:rPr lang="it-IT" sz="1600" b="1" u="sng" dirty="0" err="1">
                          <a:latin typeface="Arial"/>
                          <a:ea typeface="Calibri"/>
                          <a:cs typeface="Times New Roman"/>
                        </a:rPr>
                        <a:t>.</a:t>
                      </a:r>
                      <a:r>
                        <a:rPr lang="it-IT" sz="1600" b="1" u="sng" dirty="0">
                          <a:latin typeface="Arial"/>
                          <a:ea typeface="Calibri"/>
                          <a:cs typeface="Times New Roman"/>
                        </a:rPr>
                        <a:t>8) autonomia</a:t>
                      </a:r>
                      <a:r>
                        <a:rPr lang="it-IT" sz="1600" dirty="0">
                          <a:latin typeface="Arial"/>
                          <a:ea typeface="Calibri"/>
                          <a:cs typeface="Times New Roman"/>
                        </a:rPr>
                        <a:t>, esaminato nelle potenzialità esprimibili in relazione all’autonomia della persona e all’autonomia sociale</a:t>
                      </a:r>
                      <a:endParaRPr lang="it-IT" sz="1600" dirty="0">
                        <a:latin typeface="Calibri"/>
                        <a:ea typeface="Calibri"/>
                        <a:cs typeface="Times New Roman"/>
                      </a:endParaRPr>
                    </a:p>
                    <a:p>
                      <a:pPr algn="just">
                        <a:lnSpc>
                          <a:spcPct val="115000"/>
                        </a:lnSpc>
                        <a:spcAft>
                          <a:spcPts val="0"/>
                        </a:spcAft>
                      </a:pPr>
                      <a:r>
                        <a:rPr lang="it-IT" sz="1600" b="1" u="sng" dirty="0">
                          <a:latin typeface="Arial"/>
                          <a:ea typeface="Calibri"/>
                          <a:cs typeface="Times New Roman"/>
                        </a:rPr>
                        <a:t>b</a:t>
                      </a:r>
                      <a:r>
                        <a:rPr lang="it-IT" sz="1600" b="1" u="sng" dirty="0" err="1">
                          <a:latin typeface="Arial"/>
                          <a:ea typeface="Calibri"/>
                          <a:cs typeface="Times New Roman"/>
                        </a:rPr>
                        <a:t>.</a:t>
                      </a:r>
                      <a:r>
                        <a:rPr lang="it-IT" sz="1600" b="1" u="sng" dirty="0">
                          <a:latin typeface="Arial"/>
                          <a:ea typeface="Calibri"/>
                          <a:cs typeface="Times New Roman"/>
                        </a:rPr>
                        <a:t>6) motorio – </a:t>
                      </a:r>
                      <a:r>
                        <a:rPr lang="it-IT" sz="1600" b="1" u="sng" dirty="0" err="1">
                          <a:latin typeface="Arial"/>
                          <a:ea typeface="Calibri"/>
                          <a:cs typeface="Times New Roman"/>
                        </a:rPr>
                        <a:t>prassica</a:t>
                      </a:r>
                      <a:r>
                        <a:rPr lang="it-IT" sz="1600" b="1" u="sng" dirty="0">
                          <a:latin typeface="Arial"/>
                          <a:ea typeface="Calibri"/>
                          <a:cs typeface="Times New Roman"/>
                        </a:rPr>
                        <a:t> </a:t>
                      </a:r>
                      <a:r>
                        <a:rPr lang="it-IT" sz="1600" dirty="0">
                          <a:latin typeface="Arial"/>
                          <a:ea typeface="Calibri"/>
                          <a:cs typeface="Times New Roman"/>
                        </a:rPr>
                        <a:t>,   esaminato nelle potenzialità esprimibili in ordine alla  motricità globale, alla motricità fine, alle prassie semplici e alle prassie complesse e alle capacità di programmazione motorie interiorizzate</a:t>
                      </a:r>
                      <a:endParaRPr lang="it-IT" sz="1600" dirty="0">
                        <a:latin typeface="Calibri"/>
                        <a:ea typeface="Calibri"/>
                        <a:cs typeface="Times New Roman"/>
                      </a:endParaRPr>
                    </a:p>
                    <a:p>
                      <a:pPr algn="just">
                        <a:lnSpc>
                          <a:spcPct val="115000"/>
                        </a:lnSpc>
                        <a:spcAft>
                          <a:spcPts val="0"/>
                        </a:spcAft>
                      </a:pPr>
                      <a:r>
                        <a:rPr lang="it-IT" sz="1600" b="1" u="sng" dirty="0">
                          <a:latin typeface="Arial"/>
                          <a:ea typeface="Calibri"/>
                          <a:cs typeface="Times New Roman"/>
                        </a:rPr>
                        <a:t>b</a:t>
                      </a:r>
                      <a:r>
                        <a:rPr lang="it-IT" sz="1600" b="1" u="sng" dirty="0" err="1">
                          <a:latin typeface="Arial"/>
                          <a:ea typeface="Calibri"/>
                          <a:cs typeface="Times New Roman"/>
                        </a:rPr>
                        <a:t>.</a:t>
                      </a:r>
                      <a:r>
                        <a:rPr lang="it-IT" sz="1600" b="1" u="sng" dirty="0">
                          <a:latin typeface="Arial"/>
                          <a:ea typeface="Calibri"/>
                          <a:cs typeface="Times New Roman"/>
                        </a:rPr>
                        <a:t>5) sensoriale, </a:t>
                      </a:r>
                      <a:r>
                        <a:rPr lang="it-IT" sz="1600" dirty="0">
                          <a:latin typeface="Arial"/>
                          <a:ea typeface="Calibri"/>
                          <a:cs typeface="Times New Roman"/>
                        </a:rPr>
                        <a:t>,   esaminato soprattutto in riferimento alle potenzialità riferibili alla funzionalità visiva, uditiva, tattile </a:t>
                      </a:r>
                      <a:endParaRPr lang="it-IT" sz="1600" dirty="0">
                        <a:latin typeface="Calibri"/>
                        <a:ea typeface="Calibri"/>
                        <a:cs typeface="Times New Roman"/>
                      </a:endParaRPr>
                    </a:p>
                  </a:txBody>
                  <a:tcPr marL="60845" marR="60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t-IT" sz="1600" b="1" u="sng" dirty="0" err="1">
                          <a:latin typeface="Arial"/>
                          <a:ea typeface="Calibri"/>
                          <a:cs typeface="Times New Roman"/>
                        </a:rPr>
                        <a:t>I°</a:t>
                      </a:r>
                      <a:r>
                        <a:rPr lang="it-IT" sz="1600" b="1" u="sng" dirty="0">
                          <a:latin typeface="Arial"/>
                          <a:ea typeface="Calibri"/>
                          <a:cs typeface="Times New Roman"/>
                        </a:rPr>
                        <a:t> C- DIMENSIONE    dell’autonomia e dell’orientamento</a:t>
                      </a:r>
                      <a:r>
                        <a:rPr lang="it-IT" sz="1600" dirty="0">
                          <a:latin typeface="Arial"/>
                          <a:ea typeface="Calibri"/>
                          <a:cs typeface="Times New Roman"/>
                        </a:rPr>
                        <a:t> per la quale si fa riferimento all’autonomia della persona e all’autonomia sociale, alle dimensioni </a:t>
                      </a:r>
                      <a:r>
                        <a:rPr lang="it-IT" sz="1600" b="1" dirty="0">
                          <a:latin typeface="Arial"/>
                          <a:ea typeface="Calibri"/>
                          <a:cs typeface="Times New Roman"/>
                        </a:rPr>
                        <a:t>motorio – </a:t>
                      </a:r>
                      <a:r>
                        <a:rPr lang="it-IT" sz="1600" b="1" dirty="0" err="1">
                          <a:latin typeface="Arial"/>
                          <a:ea typeface="Calibri"/>
                          <a:cs typeface="Times New Roman"/>
                        </a:rPr>
                        <a:t>prassiche</a:t>
                      </a:r>
                      <a:r>
                        <a:rPr lang="it-IT" sz="1600" dirty="0">
                          <a:latin typeface="Arial"/>
                          <a:ea typeface="Calibri"/>
                          <a:cs typeface="Times New Roman"/>
                        </a:rPr>
                        <a:t> (motricità globale, motricità fine, prassie semplici, prassie complesse) e </a:t>
                      </a:r>
                      <a:r>
                        <a:rPr lang="it-IT" sz="1600" b="1" dirty="0">
                          <a:latin typeface="Arial"/>
                          <a:ea typeface="Calibri"/>
                          <a:cs typeface="Times New Roman"/>
                        </a:rPr>
                        <a:t>sensoriale</a:t>
                      </a:r>
                      <a:r>
                        <a:rPr lang="it-IT" sz="1600" dirty="0">
                          <a:latin typeface="Arial"/>
                          <a:ea typeface="Calibri"/>
                          <a:cs typeface="Times New Roman"/>
                        </a:rPr>
                        <a:t> (funzionalità visiva, uditiva, tattile)</a:t>
                      </a:r>
                      <a:endParaRPr lang="it-IT" sz="1600" dirty="0">
                        <a:latin typeface="Calibri"/>
                        <a:ea typeface="Calibri"/>
                        <a:cs typeface="Times New Roman"/>
                      </a:endParaRPr>
                    </a:p>
                  </a:txBody>
                  <a:tcPr marL="60845" marR="60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7105" name="Rectangle 1"/>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Segnaposto piè di pagina 2"/>
          <p:cNvSpPr txBox="1">
            <a:spLocks/>
          </p:cNvSpPr>
          <p:nvPr/>
        </p:nvSpPr>
        <p:spPr>
          <a:xfrm>
            <a:off x="9993745" y="6492240"/>
            <a:ext cx="2198255" cy="36576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smtClean="0">
                <a:ln>
                  <a:noFill/>
                </a:ln>
                <a:solidFill>
                  <a:schemeClr val="tx1"/>
                </a:solidFill>
                <a:effectLst/>
                <a:uLnTx/>
                <a:uFillTx/>
                <a:latin typeface="+mn-lt"/>
                <a:ea typeface="+mn-ea"/>
                <a:cs typeface="+mn-cs"/>
              </a:rPr>
              <a:t>rita </a:t>
            </a:r>
            <a:r>
              <a:rPr kumimoji="0" lang="it-IT" sz="800" b="0" i="0" u="none" strike="noStrike" kern="1200" cap="none" spc="0" normalizeH="0" baseline="0" noProof="0" dirty="0" err="1" smtClean="0">
                <a:ln>
                  <a:noFill/>
                </a:ln>
                <a:solidFill>
                  <a:schemeClr val="tx1"/>
                </a:solidFill>
                <a:effectLst/>
                <a:uLnTx/>
                <a:uFillTx/>
                <a:latin typeface="+mn-lt"/>
                <a:ea typeface="+mn-ea"/>
                <a:cs typeface="+mn-cs"/>
              </a:rPr>
              <a:t>bartolini</a:t>
            </a:r>
            <a:r>
              <a:rPr kumimoji="0" lang="it-IT" sz="800" b="0" i="0" u="none" strike="noStrike" kern="1200" cap="none" spc="0" normalizeH="0" baseline="0" noProof="0" dirty="0" smtClean="0">
                <a:ln>
                  <a:noFill/>
                </a:ln>
                <a:solidFill>
                  <a:schemeClr val="tx1"/>
                </a:solidFill>
                <a:effectLst/>
                <a:uLnTx/>
                <a:uFillTx/>
                <a:latin typeface="+mn-lt"/>
                <a:ea typeface="+mn-ea"/>
                <a:cs typeface="+mn-cs"/>
              </a:rPr>
              <a:t>  30 settembre 2021</a:t>
            </a:r>
            <a:endParaRPr kumimoji="0" lang="it-IT" sz="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39769977-A16A-45BB-B214-3EAAE0A886E7}" type="slidenum">
              <a:rPr lang="it-IT" smtClean="0"/>
              <a:pPr/>
              <a:t>41</a:t>
            </a:fld>
            <a:endParaRPr lang="it-IT"/>
          </a:p>
        </p:txBody>
      </p:sp>
      <p:graphicFrame>
        <p:nvGraphicFramePr>
          <p:cNvPr id="4" name="Tabella 3"/>
          <p:cNvGraphicFramePr>
            <a:graphicFrameLocks noGrp="1"/>
          </p:cNvGraphicFramePr>
          <p:nvPr/>
        </p:nvGraphicFramePr>
        <p:xfrm>
          <a:off x="285709" y="714356"/>
          <a:ext cx="11525331" cy="3925824"/>
        </p:xfrm>
        <a:graphic>
          <a:graphicData uri="http://schemas.openxmlformats.org/drawingml/2006/table">
            <a:tbl>
              <a:tblPr/>
              <a:tblGrid>
                <a:gridCol w="5762267"/>
                <a:gridCol w="5763064"/>
              </a:tblGrid>
              <a:tr h="251446">
                <a:tc>
                  <a:txBody>
                    <a:bodyPr/>
                    <a:lstStyle/>
                    <a:p>
                      <a:pPr algn="ctr">
                        <a:lnSpc>
                          <a:spcPct val="115000"/>
                        </a:lnSpc>
                        <a:spcAft>
                          <a:spcPts val="0"/>
                        </a:spcAft>
                      </a:pPr>
                      <a:r>
                        <a:rPr lang="it-IT" sz="1600">
                          <a:latin typeface="Arial"/>
                          <a:ea typeface="Calibri"/>
                          <a:cs typeface="Times New Roman"/>
                        </a:rPr>
                        <a:t> </a:t>
                      </a:r>
                      <a:r>
                        <a:rPr lang="it-IT" sz="1600" b="1">
                          <a:latin typeface="Arial"/>
                          <a:ea typeface="Calibri"/>
                          <a:cs typeface="Times New Roman"/>
                        </a:rPr>
                        <a:t>DPR 24.02.1994</a:t>
                      </a:r>
                      <a:endParaRPr lang="it-IT" sz="1600">
                        <a:latin typeface="Calibri"/>
                        <a:ea typeface="Calibri"/>
                        <a:cs typeface="Times New Roman"/>
                      </a:endParaRPr>
                    </a:p>
                  </a:txBody>
                  <a:tcPr marL="60845" marR="60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it-IT" sz="1600" b="1">
                          <a:latin typeface="Arial"/>
                          <a:ea typeface="Calibri"/>
                          <a:cs typeface="Times New Roman"/>
                        </a:rPr>
                        <a:t>Art. 7 D.Lgs n° 66/2017</a:t>
                      </a:r>
                      <a:endParaRPr lang="it-IT" sz="1600">
                        <a:latin typeface="Calibri"/>
                        <a:ea typeface="Calibri"/>
                        <a:cs typeface="Times New Roman"/>
                      </a:endParaRPr>
                    </a:p>
                  </a:txBody>
                  <a:tcPr marL="60845" marR="60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7360">
                <a:tc>
                  <a:txBody>
                    <a:bodyPr/>
                    <a:lstStyle/>
                    <a:p>
                      <a:pPr algn="just">
                        <a:lnSpc>
                          <a:spcPct val="115000"/>
                        </a:lnSpc>
                        <a:spcAft>
                          <a:spcPts val="0"/>
                        </a:spcAft>
                      </a:pPr>
                      <a:r>
                        <a:rPr lang="it-IT" sz="1600" b="1" u="sng" dirty="0">
                          <a:latin typeface="Arial"/>
                          <a:ea typeface="Calibri"/>
                          <a:cs typeface="Times New Roman"/>
                        </a:rPr>
                        <a:t>b</a:t>
                      </a:r>
                      <a:r>
                        <a:rPr lang="it-IT" sz="1600" b="1" u="sng" dirty="0" err="1">
                          <a:latin typeface="Arial"/>
                          <a:ea typeface="Calibri"/>
                          <a:cs typeface="Times New Roman"/>
                        </a:rPr>
                        <a:t>.</a:t>
                      </a:r>
                      <a:r>
                        <a:rPr lang="it-IT" sz="1600" b="1" u="sng" dirty="0">
                          <a:latin typeface="Arial"/>
                          <a:ea typeface="Calibri"/>
                          <a:cs typeface="Times New Roman"/>
                        </a:rPr>
                        <a:t>1) cognitivo</a:t>
                      </a:r>
                      <a:r>
                        <a:rPr lang="it-IT" sz="1600" dirty="0">
                          <a:latin typeface="Arial"/>
                          <a:ea typeface="Calibri"/>
                          <a:cs typeface="Times New Roman"/>
                        </a:rPr>
                        <a:t>, esaminato nelle potenzialità esprimibili in relazione allo sviluppo raggiunto (normodotazione, ritardo lieve, medio, grave; fase di sviluppo controllata, età mentale, ecc) alle strategie utilizzate per la soluzione dei compiti propri della fascia di età, allo stile cognitivo, alla capacità di usare, in modo integrato, competenze diverse</a:t>
                      </a:r>
                      <a:endParaRPr lang="it-IT" sz="1600" dirty="0">
                        <a:latin typeface="Calibri"/>
                        <a:ea typeface="Calibri"/>
                        <a:cs typeface="Times New Roman"/>
                      </a:endParaRPr>
                    </a:p>
                    <a:p>
                      <a:pPr algn="just">
                        <a:lnSpc>
                          <a:spcPct val="115000"/>
                        </a:lnSpc>
                        <a:spcAft>
                          <a:spcPts val="0"/>
                        </a:spcAft>
                      </a:pPr>
                      <a:r>
                        <a:rPr lang="it-IT" sz="1600" b="1" u="sng" dirty="0">
                          <a:latin typeface="Arial"/>
                          <a:ea typeface="Calibri"/>
                          <a:cs typeface="Times New Roman"/>
                        </a:rPr>
                        <a:t>b</a:t>
                      </a:r>
                      <a:r>
                        <a:rPr lang="it-IT" sz="1600" b="1" u="sng" dirty="0" err="1">
                          <a:latin typeface="Arial"/>
                          <a:ea typeface="Calibri"/>
                          <a:cs typeface="Times New Roman"/>
                        </a:rPr>
                        <a:t>.</a:t>
                      </a:r>
                      <a:r>
                        <a:rPr lang="it-IT" sz="1600" b="1" u="sng" dirty="0">
                          <a:latin typeface="Arial"/>
                          <a:ea typeface="Calibri"/>
                          <a:cs typeface="Times New Roman"/>
                        </a:rPr>
                        <a:t>7) neuropsicologico, </a:t>
                      </a:r>
                      <a:r>
                        <a:rPr lang="it-IT" sz="1600" dirty="0">
                          <a:latin typeface="Arial"/>
                          <a:ea typeface="Calibri"/>
                          <a:cs typeface="Times New Roman"/>
                        </a:rPr>
                        <a:t>,   esaminato nelle potenzialità esprimibili riguardo alle capacità </a:t>
                      </a:r>
                      <a:r>
                        <a:rPr lang="it-IT" sz="1600" dirty="0" err="1">
                          <a:latin typeface="Arial"/>
                          <a:ea typeface="Calibri"/>
                          <a:cs typeface="Times New Roman"/>
                        </a:rPr>
                        <a:t>mnestiche</a:t>
                      </a:r>
                      <a:r>
                        <a:rPr lang="it-IT" sz="1600" dirty="0">
                          <a:latin typeface="Arial"/>
                          <a:ea typeface="Calibri"/>
                          <a:cs typeface="Times New Roman"/>
                        </a:rPr>
                        <a:t>, alla capacità intellettiva e alla capacità spazio – temporale</a:t>
                      </a:r>
                      <a:endParaRPr lang="it-IT" sz="1600" dirty="0">
                        <a:latin typeface="Calibri"/>
                        <a:ea typeface="Calibri"/>
                        <a:cs typeface="Times New Roman"/>
                      </a:endParaRPr>
                    </a:p>
                    <a:p>
                      <a:pPr algn="just">
                        <a:lnSpc>
                          <a:spcPct val="115000"/>
                        </a:lnSpc>
                        <a:spcAft>
                          <a:spcPts val="0"/>
                        </a:spcAft>
                      </a:pPr>
                      <a:r>
                        <a:rPr lang="it-IT" sz="1600" b="1" u="sng" dirty="0">
                          <a:latin typeface="Arial"/>
                          <a:ea typeface="Calibri"/>
                          <a:cs typeface="Times New Roman"/>
                        </a:rPr>
                        <a:t>b</a:t>
                      </a:r>
                      <a:r>
                        <a:rPr lang="it-IT" sz="1600" b="1" u="sng" dirty="0" err="1">
                          <a:latin typeface="Arial"/>
                          <a:ea typeface="Calibri"/>
                          <a:cs typeface="Times New Roman"/>
                        </a:rPr>
                        <a:t>.</a:t>
                      </a:r>
                      <a:r>
                        <a:rPr lang="it-IT" sz="1600" b="1" u="sng" dirty="0">
                          <a:latin typeface="Arial"/>
                          <a:ea typeface="Calibri"/>
                          <a:cs typeface="Times New Roman"/>
                        </a:rPr>
                        <a:t>9) apprendimento, </a:t>
                      </a:r>
                      <a:r>
                        <a:rPr lang="it-IT" sz="1600" dirty="0">
                          <a:latin typeface="Arial"/>
                          <a:ea typeface="Calibri"/>
                          <a:cs typeface="Times New Roman"/>
                        </a:rPr>
                        <a:t>,   esaminato nelle potenzialità esprimibili in relazione all’età pre-scolare, scolare (lettura, scrittura, calcolo, lettura messaggi, lettura istruzioni pratiche, …)</a:t>
                      </a:r>
                      <a:endParaRPr lang="it-IT" sz="1600" dirty="0">
                        <a:latin typeface="Calibri"/>
                        <a:ea typeface="Calibri"/>
                        <a:cs typeface="Times New Roman"/>
                      </a:endParaRPr>
                    </a:p>
                  </a:txBody>
                  <a:tcPr marL="60845" marR="60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it-IT" sz="1600" b="1" u="sng" dirty="0" err="1">
                          <a:latin typeface="Arial"/>
                          <a:ea typeface="Calibri"/>
                          <a:cs typeface="Times New Roman"/>
                        </a:rPr>
                        <a:t>I°</a:t>
                      </a:r>
                      <a:r>
                        <a:rPr lang="it-IT" sz="1600" b="1" u="sng" dirty="0">
                          <a:latin typeface="Arial"/>
                          <a:ea typeface="Calibri"/>
                          <a:cs typeface="Times New Roman"/>
                        </a:rPr>
                        <a:t> D- DIMENSIONE cognitiva, neuropsicologica e dell’apprendimento, </a:t>
                      </a:r>
                      <a:r>
                        <a:rPr lang="it-IT" sz="1600" dirty="0">
                          <a:latin typeface="Arial"/>
                          <a:ea typeface="Calibri"/>
                          <a:cs typeface="Times New Roman"/>
                        </a:rPr>
                        <a:t>per la quale si fa riferimento alle capacità </a:t>
                      </a:r>
                      <a:r>
                        <a:rPr lang="it-IT" sz="1600" dirty="0" err="1">
                          <a:latin typeface="Arial"/>
                          <a:ea typeface="Calibri"/>
                          <a:cs typeface="Times New Roman"/>
                        </a:rPr>
                        <a:t>mnestiche</a:t>
                      </a:r>
                      <a:r>
                        <a:rPr lang="it-IT" sz="1600" dirty="0">
                          <a:latin typeface="Arial"/>
                          <a:ea typeface="Calibri"/>
                          <a:cs typeface="Times New Roman"/>
                        </a:rPr>
                        <a:t>, intellettive e all’organizzazione spazio – temporale; al livello di sviluppo raggiunto in ordine alle strategie utilizzate per la risoluzione di compiti propri per la fascia di età, agli stili cognitivi, alla capacità di integrare competenze diverse per la risoluzione di compiti, alle competenze di lettura, scrittura, calcolo, decodifica di testi e messaggi</a:t>
                      </a:r>
                      <a:endParaRPr lang="it-IT" sz="1600" dirty="0">
                        <a:latin typeface="Calibri"/>
                        <a:ea typeface="Calibri"/>
                        <a:cs typeface="Times New Roman"/>
                      </a:endParaRPr>
                    </a:p>
                  </a:txBody>
                  <a:tcPr marL="60845" marR="608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6081" name="Rectangle 1"/>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Segnaposto piè di pagina 2"/>
          <p:cNvSpPr txBox="1">
            <a:spLocks/>
          </p:cNvSpPr>
          <p:nvPr/>
        </p:nvSpPr>
        <p:spPr>
          <a:xfrm>
            <a:off x="9993745" y="6492240"/>
            <a:ext cx="2198255" cy="36576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smtClean="0">
                <a:ln>
                  <a:noFill/>
                </a:ln>
                <a:solidFill>
                  <a:schemeClr val="tx1"/>
                </a:solidFill>
                <a:effectLst/>
                <a:uLnTx/>
                <a:uFillTx/>
                <a:latin typeface="+mn-lt"/>
                <a:ea typeface="+mn-ea"/>
                <a:cs typeface="+mn-cs"/>
              </a:rPr>
              <a:t>rita </a:t>
            </a:r>
            <a:r>
              <a:rPr kumimoji="0" lang="it-IT" sz="800" b="0" i="0" u="none" strike="noStrike" kern="1200" cap="none" spc="0" normalizeH="0" baseline="0" noProof="0" dirty="0" err="1" smtClean="0">
                <a:ln>
                  <a:noFill/>
                </a:ln>
                <a:solidFill>
                  <a:schemeClr val="tx1"/>
                </a:solidFill>
                <a:effectLst/>
                <a:uLnTx/>
                <a:uFillTx/>
                <a:latin typeface="+mn-lt"/>
                <a:ea typeface="+mn-ea"/>
                <a:cs typeface="+mn-cs"/>
              </a:rPr>
              <a:t>bartolini</a:t>
            </a:r>
            <a:r>
              <a:rPr kumimoji="0" lang="it-IT" sz="800" b="0" i="0" u="none" strike="noStrike" kern="1200" cap="none" spc="0" normalizeH="0" baseline="0" noProof="0" dirty="0" smtClean="0">
                <a:ln>
                  <a:noFill/>
                </a:ln>
                <a:solidFill>
                  <a:schemeClr val="tx1"/>
                </a:solidFill>
                <a:effectLst/>
                <a:uLnTx/>
                <a:uFillTx/>
                <a:latin typeface="+mn-lt"/>
                <a:ea typeface="+mn-ea"/>
                <a:cs typeface="+mn-cs"/>
              </a:rPr>
              <a:t>  30 settembre 2021</a:t>
            </a:r>
            <a:endParaRPr kumimoji="0" lang="it-IT" sz="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07368" y="188640"/>
            <a:ext cx="11334829" cy="3416320"/>
          </a:xfrm>
          <a:prstGeom prst="rect">
            <a:avLst/>
          </a:prstGeom>
        </p:spPr>
        <p:txBody>
          <a:bodyPr wrap="square">
            <a:spAutoFit/>
          </a:bodyPr>
          <a:lstStyle/>
          <a:p>
            <a:pPr algn="ctr"/>
            <a:r>
              <a:rPr lang="it-IT" sz="3600" b="1" u="sng" dirty="0" smtClean="0"/>
              <a:t>Nella scuola dell’infanzia </a:t>
            </a:r>
            <a:r>
              <a:rPr lang="it-IT" sz="3600" dirty="0" smtClean="0"/>
              <a:t>….. </a:t>
            </a:r>
          </a:p>
          <a:p>
            <a:endParaRPr lang="it-IT" sz="3600" dirty="0" smtClean="0"/>
          </a:p>
          <a:p>
            <a:pPr algn="ctr"/>
            <a:r>
              <a:rPr lang="it-IT" sz="3600" dirty="0" smtClean="0"/>
              <a:t>(la) progettazione, con il concorso di tutti gli insegnanti della sezione, personale, …, riguarderà interventi educativi nei diversi </a:t>
            </a:r>
            <a:r>
              <a:rPr lang="it-IT" sz="3600" b="1" dirty="0" smtClean="0"/>
              <a:t>campi di esperienza</a:t>
            </a:r>
            <a:r>
              <a:rPr lang="it-IT" sz="3600" dirty="0" smtClean="0"/>
              <a:t>, con l’esplicitazione di strategie e strumenti utilizzati</a:t>
            </a:r>
            <a:endParaRPr lang="it-IT" sz="3600" dirty="0"/>
          </a:p>
        </p:txBody>
      </p:sp>
      <p:sp>
        <p:nvSpPr>
          <p:cNvPr id="3" name="Segnaposto numero diapositiva 2"/>
          <p:cNvSpPr>
            <a:spLocks noGrp="1"/>
          </p:cNvSpPr>
          <p:nvPr>
            <p:ph type="sldNum" sz="quarter" idx="4294967295"/>
          </p:nvPr>
        </p:nvSpPr>
        <p:spPr>
          <a:xfrm>
            <a:off x="11353800" y="6416675"/>
            <a:ext cx="838200" cy="365125"/>
          </a:xfrm>
        </p:spPr>
        <p:txBody>
          <a:bodyPr/>
          <a:lstStyle/>
          <a:p>
            <a:fld id="{39769977-A16A-45BB-B214-3EAAE0A886E7}" type="slidenum">
              <a:rPr lang="it-IT" smtClean="0"/>
              <a:pPr/>
              <a:t>42</a:t>
            </a:fld>
            <a:endParaRPr lang="it-IT"/>
          </a:p>
        </p:txBody>
      </p:sp>
      <p:sp>
        <p:nvSpPr>
          <p:cNvPr id="5" name="Segnaposto piè di pagina 2"/>
          <p:cNvSpPr txBox="1">
            <a:spLocks/>
          </p:cNvSpPr>
          <p:nvPr/>
        </p:nvSpPr>
        <p:spPr>
          <a:xfrm>
            <a:off x="9993745" y="6492240"/>
            <a:ext cx="2198255" cy="36576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smtClean="0">
                <a:ln>
                  <a:noFill/>
                </a:ln>
                <a:solidFill>
                  <a:schemeClr val="tx1"/>
                </a:solidFill>
                <a:effectLst/>
                <a:uLnTx/>
                <a:uFillTx/>
                <a:latin typeface="+mn-lt"/>
                <a:ea typeface="+mn-ea"/>
                <a:cs typeface="+mn-cs"/>
              </a:rPr>
              <a:t>rita </a:t>
            </a:r>
            <a:r>
              <a:rPr kumimoji="0" lang="it-IT" sz="800" b="0" i="0" u="none" strike="noStrike" kern="1200" cap="none" spc="0" normalizeH="0" baseline="0" noProof="0" dirty="0" err="1" smtClean="0">
                <a:ln>
                  <a:noFill/>
                </a:ln>
                <a:solidFill>
                  <a:schemeClr val="tx1"/>
                </a:solidFill>
                <a:effectLst/>
                <a:uLnTx/>
                <a:uFillTx/>
                <a:latin typeface="+mn-lt"/>
                <a:ea typeface="+mn-ea"/>
                <a:cs typeface="+mn-cs"/>
              </a:rPr>
              <a:t>bartolini</a:t>
            </a:r>
            <a:r>
              <a:rPr kumimoji="0" lang="it-IT" sz="800" b="0" i="0" u="none" strike="noStrike" kern="1200" cap="none" spc="0" normalizeH="0" baseline="0" noProof="0" dirty="0" smtClean="0">
                <a:ln>
                  <a:noFill/>
                </a:ln>
                <a:solidFill>
                  <a:schemeClr val="tx1"/>
                </a:solidFill>
                <a:effectLst/>
                <a:uLnTx/>
                <a:uFillTx/>
                <a:latin typeface="+mn-lt"/>
                <a:ea typeface="+mn-ea"/>
                <a:cs typeface="+mn-cs"/>
              </a:rPr>
              <a:t>  30 settembre 2021</a:t>
            </a:r>
            <a:endParaRPr kumimoji="0" lang="it-IT" sz="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39769977-A16A-45BB-B214-3EAAE0A886E7}" type="slidenum">
              <a:rPr lang="it-IT" smtClean="0"/>
              <a:pPr/>
              <a:t>43</a:t>
            </a:fld>
            <a:endParaRPr lang="it-IT"/>
          </a:p>
        </p:txBody>
      </p:sp>
      <p:sp>
        <p:nvSpPr>
          <p:cNvPr id="4" name="Rettangolo 3"/>
          <p:cNvSpPr/>
          <p:nvPr/>
        </p:nvSpPr>
        <p:spPr>
          <a:xfrm>
            <a:off x="431371" y="260649"/>
            <a:ext cx="11476440" cy="3293209"/>
          </a:xfrm>
          <a:prstGeom prst="rect">
            <a:avLst/>
          </a:prstGeom>
        </p:spPr>
        <p:txBody>
          <a:bodyPr wrap="square">
            <a:spAutoFit/>
          </a:bodyPr>
          <a:lstStyle/>
          <a:p>
            <a:r>
              <a:rPr lang="it-IT" sz="3200" b="1" dirty="0" smtClean="0"/>
              <a:t>(Per la) progettazione disciplinare, SCUOLA PRIMARIA E SUPERIORE, è indicato:</a:t>
            </a:r>
          </a:p>
          <a:p>
            <a:endParaRPr lang="it-IT" dirty="0" smtClean="0"/>
          </a:p>
          <a:p>
            <a:r>
              <a:rPr lang="it-IT" dirty="0" smtClean="0"/>
              <a:t>a. se l’alunno con disabilità segue la progettazione didattica della classe, nel qual caso si applicano gli stessi criteri di valutazione </a:t>
            </a:r>
            <a:r>
              <a:rPr lang="it-IT" b="1" dirty="0" smtClean="0">
                <a:solidFill>
                  <a:srgbClr val="C00000"/>
                </a:solidFill>
              </a:rPr>
              <a:t>(per la scuola primaria si applicano a tutti)</a:t>
            </a:r>
          </a:p>
          <a:p>
            <a:endParaRPr lang="it-IT" dirty="0" smtClean="0"/>
          </a:p>
          <a:p>
            <a:r>
              <a:rPr lang="it-IT" dirty="0" smtClean="0"/>
              <a:t>b. se rispetto alla progettazione didattica della classe sono applicate personalizzazioni in relazione agli obiettivi specifici di apprendimento e ai criteri di valutazione e, in tal caso, se l’alunno con disabilità è valutato con </a:t>
            </a:r>
            <a:r>
              <a:rPr lang="it-IT" b="1" u="sng" dirty="0" smtClean="0"/>
              <a:t>verifiche identiche o equipollenti</a:t>
            </a:r>
          </a:p>
          <a:p>
            <a:endParaRPr lang="it-IT" dirty="0" smtClean="0"/>
          </a:p>
        </p:txBody>
      </p:sp>
      <p:sp>
        <p:nvSpPr>
          <p:cNvPr id="5" name="Rettangolo 4"/>
          <p:cNvSpPr/>
          <p:nvPr/>
        </p:nvSpPr>
        <p:spPr>
          <a:xfrm>
            <a:off x="1631505" y="3501008"/>
            <a:ext cx="7992888" cy="2585323"/>
          </a:xfrm>
          <a:prstGeom prst="rect">
            <a:avLst/>
          </a:prstGeom>
        </p:spPr>
        <p:txBody>
          <a:bodyPr wrap="square">
            <a:spAutoFit/>
          </a:bodyPr>
          <a:lstStyle/>
          <a:p>
            <a:endParaRPr lang="it-IT" dirty="0" smtClean="0"/>
          </a:p>
          <a:p>
            <a:pPr algn="ctr"/>
            <a:r>
              <a:rPr lang="it-IT" sz="2400" b="1" dirty="0" smtClean="0"/>
              <a:t>La valutazione degli apprendimenti è di </a:t>
            </a:r>
          </a:p>
          <a:p>
            <a:pPr algn="ctr"/>
            <a:r>
              <a:rPr lang="it-IT" sz="2400" b="1" u="sng" dirty="0" smtClean="0"/>
              <a:t>ESCLUSIVA COMPETENZA</a:t>
            </a:r>
            <a:r>
              <a:rPr lang="it-IT" sz="2400" dirty="0" smtClean="0"/>
              <a:t> </a:t>
            </a:r>
          </a:p>
          <a:p>
            <a:pPr algn="ctr"/>
            <a:r>
              <a:rPr lang="it-IT" sz="2400" dirty="0" smtClean="0"/>
              <a:t>(ma simultanea trasparenza e condivisione)</a:t>
            </a:r>
            <a:endParaRPr lang="it-IT" sz="2400" b="1" u="sng" dirty="0" smtClean="0"/>
          </a:p>
          <a:p>
            <a:pPr algn="ctr"/>
            <a:r>
              <a:rPr lang="it-IT" sz="2400" b="1" dirty="0" smtClean="0"/>
              <a:t> dei docenti del consiglio di classe nella scuola secondaria, ovvero del team dei docenti nella scuola dell’infanzia e primaria</a:t>
            </a:r>
            <a:endParaRPr lang="it-IT" sz="2400" b="1" dirty="0"/>
          </a:p>
        </p:txBody>
      </p:sp>
      <p:sp>
        <p:nvSpPr>
          <p:cNvPr id="6" name="Segnaposto piè di pagina 2"/>
          <p:cNvSpPr txBox="1">
            <a:spLocks/>
          </p:cNvSpPr>
          <p:nvPr/>
        </p:nvSpPr>
        <p:spPr>
          <a:xfrm>
            <a:off x="9993745" y="6492240"/>
            <a:ext cx="2198255" cy="36576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smtClean="0">
                <a:ln>
                  <a:noFill/>
                </a:ln>
                <a:solidFill>
                  <a:schemeClr val="tx1"/>
                </a:solidFill>
                <a:effectLst/>
                <a:uLnTx/>
                <a:uFillTx/>
                <a:latin typeface="+mn-lt"/>
                <a:ea typeface="+mn-ea"/>
                <a:cs typeface="+mn-cs"/>
              </a:rPr>
              <a:t>rita </a:t>
            </a:r>
            <a:r>
              <a:rPr kumimoji="0" lang="it-IT" sz="800" b="0" i="0" u="none" strike="noStrike" kern="1200" cap="none" spc="0" normalizeH="0" baseline="0" noProof="0" dirty="0" err="1" smtClean="0">
                <a:ln>
                  <a:noFill/>
                </a:ln>
                <a:solidFill>
                  <a:schemeClr val="tx1"/>
                </a:solidFill>
                <a:effectLst/>
                <a:uLnTx/>
                <a:uFillTx/>
                <a:latin typeface="+mn-lt"/>
                <a:ea typeface="+mn-ea"/>
                <a:cs typeface="+mn-cs"/>
              </a:rPr>
              <a:t>bartolini</a:t>
            </a:r>
            <a:r>
              <a:rPr kumimoji="0" lang="it-IT" sz="800" b="0" i="0" u="none" strike="noStrike" kern="1200" cap="none" spc="0" normalizeH="0" baseline="0" noProof="0" dirty="0" smtClean="0">
                <a:ln>
                  <a:noFill/>
                </a:ln>
                <a:solidFill>
                  <a:schemeClr val="tx1"/>
                </a:solidFill>
                <a:effectLst/>
                <a:uLnTx/>
                <a:uFillTx/>
                <a:latin typeface="+mn-lt"/>
                <a:ea typeface="+mn-ea"/>
                <a:cs typeface="+mn-cs"/>
              </a:rPr>
              <a:t>  30 settembre 2021</a:t>
            </a:r>
            <a:endParaRPr kumimoji="0" lang="it-IT" sz="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rtl="0"/>
            <a:fld id="{289D71E3-7D81-4C24-B9D8-6B108755C64C}" type="slidenum">
              <a:rPr lang="it-IT" smtClean="0"/>
              <a:pPr rtl="0"/>
              <a:t>44</a:t>
            </a:fld>
            <a:endParaRPr lang="it-IT" dirty="0"/>
          </a:p>
        </p:txBody>
      </p:sp>
      <p:sp>
        <p:nvSpPr>
          <p:cNvPr id="2063" name="AutoShape 15"/>
          <p:cNvSpPr>
            <a:spLocks noChangeArrowheads="1"/>
          </p:cNvSpPr>
          <p:nvPr/>
        </p:nvSpPr>
        <p:spPr bwMode="auto">
          <a:xfrm>
            <a:off x="2135560" y="2132856"/>
            <a:ext cx="1875656" cy="704850"/>
          </a:xfrm>
          <a:prstGeom prst="roundRect">
            <a:avLst>
              <a:gd name="adj" fmla="val 16667"/>
            </a:avLst>
          </a:prstGeom>
          <a:solidFill>
            <a:schemeClr val="accent5"/>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200" b="1" i="0" u="none" strike="noStrike" cap="none" normalizeH="0" baseline="0" dirty="0" smtClean="0">
                <a:ln>
                  <a:noFill/>
                </a:ln>
                <a:solidFill>
                  <a:schemeClr val="tx1"/>
                </a:solidFill>
                <a:effectLst/>
                <a:latin typeface="Arial" pitchFamily="34" charset="0"/>
                <a:ea typeface="Calibri" pitchFamily="34" charset="0"/>
                <a:cs typeface="Calibri" pitchFamily="34" charset="0"/>
              </a:rPr>
              <a:t>QUI OSSERVO COSA SA FARE </a:t>
            </a:r>
            <a:endParaRPr kumimoji="0" lang="it-IT"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2" name="AutoShape 14"/>
          <p:cNvSpPr>
            <a:spLocks noChangeArrowheads="1"/>
          </p:cNvSpPr>
          <p:nvPr/>
        </p:nvSpPr>
        <p:spPr bwMode="auto">
          <a:xfrm>
            <a:off x="4439816" y="1916832"/>
            <a:ext cx="1371600" cy="94615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800" b="1" i="0" u="none" strike="noStrike" cap="none" normalizeH="0" baseline="0" dirty="0" smtClean="0">
                <a:ln>
                  <a:noFill/>
                </a:ln>
                <a:solidFill>
                  <a:schemeClr val="tx1"/>
                </a:solidFill>
                <a:effectLst/>
                <a:latin typeface="Arial" pitchFamily="34" charset="0"/>
                <a:ea typeface="Calibri" pitchFamily="34" charset="0"/>
                <a:cs typeface="Calibri" pitchFamily="34" charset="0"/>
              </a:rPr>
              <a:t>QUI APPLICO LA VISIONE IN ICF</a:t>
            </a:r>
            <a:endParaRPr kumimoji="0" lang="it-IT" sz="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800" b="1" i="0" u="none" strike="noStrike" cap="none" normalizeH="0" baseline="0" dirty="0" smtClean="0">
                <a:ln>
                  <a:noFill/>
                </a:ln>
                <a:solidFill>
                  <a:schemeClr val="tx1"/>
                </a:solidFill>
                <a:effectLst/>
                <a:latin typeface="Arial" pitchFamily="34" charset="0"/>
                <a:ea typeface="Calibri" pitchFamily="34" charset="0"/>
                <a:cs typeface="Calibri" pitchFamily="34" charset="0"/>
              </a:rPr>
              <a:t>DIMENSIONE</a:t>
            </a:r>
            <a:endParaRPr kumimoji="0" lang="it-IT" sz="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800" b="1" i="0" u="none" strike="noStrike" cap="none" normalizeH="0" baseline="0" dirty="0" smtClean="0">
                <a:ln>
                  <a:noFill/>
                </a:ln>
                <a:solidFill>
                  <a:schemeClr val="tx1"/>
                </a:solidFill>
                <a:effectLst/>
                <a:latin typeface="Arial" pitchFamily="34" charset="0"/>
                <a:ea typeface="Calibri" pitchFamily="34" charset="0"/>
                <a:cs typeface="Calibri" pitchFamily="34" charset="0"/>
              </a:rPr>
              <a:t>BIO – PSICO - SOCIALE</a:t>
            </a:r>
            <a:endParaRPr kumimoji="0" lang="it-IT" sz="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1" name="AutoShape 13"/>
          <p:cNvSpPr>
            <a:spLocks noChangeArrowheads="1"/>
          </p:cNvSpPr>
          <p:nvPr/>
        </p:nvSpPr>
        <p:spPr bwMode="auto">
          <a:xfrm>
            <a:off x="7968208" y="2420888"/>
            <a:ext cx="2952328" cy="70485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100" b="1" i="0" u="none" strike="noStrike" cap="none" normalizeH="0" baseline="0" dirty="0" smtClean="0">
                <a:ln>
                  <a:noFill/>
                </a:ln>
                <a:solidFill>
                  <a:schemeClr val="tx1"/>
                </a:solidFill>
                <a:effectLst/>
                <a:latin typeface="Arial" pitchFamily="34" charset="0"/>
                <a:ea typeface="Calibri" pitchFamily="34" charset="0"/>
                <a:cs typeface="Calibri" pitchFamily="34" charset="0"/>
              </a:rPr>
              <a:t>QUI </a:t>
            </a:r>
            <a:r>
              <a:rPr kumimoji="0" lang="it-IT" sz="1100" b="1" i="0" u="none" strike="noStrike" cap="none" normalizeH="0" baseline="0" dirty="0" err="1" smtClean="0">
                <a:ln>
                  <a:noFill/>
                </a:ln>
                <a:solidFill>
                  <a:schemeClr val="tx1"/>
                </a:solidFill>
                <a:effectLst/>
                <a:latin typeface="Arial" pitchFamily="34" charset="0"/>
                <a:ea typeface="Calibri" pitchFamily="34" charset="0"/>
                <a:cs typeface="Calibri" pitchFamily="34" charset="0"/>
              </a:rPr>
              <a:t>MI</a:t>
            </a:r>
            <a:r>
              <a:rPr kumimoji="0" lang="it-IT" sz="1100" b="1" i="0" u="none" strike="noStrike" cap="none" normalizeH="0" baseline="0" dirty="0" smtClean="0">
                <a:ln>
                  <a:noFill/>
                </a:ln>
                <a:solidFill>
                  <a:schemeClr val="tx1"/>
                </a:solidFill>
                <a:effectLst/>
                <a:latin typeface="Arial" pitchFamily="34" charset="0"/>
                <a:ea typeface="Calibri" pitchFamily="34" charset="0"/>
                <a:cs typeface="Calibri" pitchFamily="34" charset="0"/>
              </a:rPr>
              <a:t> CHIEDO: COSA POTREBBE FARE SE </a:t>
            </a:r>
            <a:r>
              <a:rPr kumimoji="0" lang="it-IT" sz="1100" b="1" i="0" u="none" strike="noStrike" cap="none" normalizeH="0" baseline="0" dirty="0" err="1" smtClean="0">
                <a:ln>
                  <a:noFill/>
                </a:ln>
                <a:solidFill>
                  <a:schemeClr val="tx1"/>
                </a:solidFill>
                <a:effectLst/>
                <a:latin typeface="Arial" pitchFamily="34" charset="0"/>
                <a:ea typeface="Calibri" pitchFamily="34" charset="0"/>
                <a:cs typeface="Calibri" pitchFamily="34" charset="0"/>
              </a:rPr>
              <a:t>CI</a:t>
            </a:r>
            <a:r>
              <a:rPr kumimoji="0" lang="it-IT" sz="1100" b="1" i="0" u="none" strike="noStrike" cap="none" normalizeH="0" baseline="0" dirty="0" smtClean="0">
                <a:ln>
                  <a:noFill/>
                </a:ln>
                <a:solidFill>
                  <a:schemeClr val="tx1"/>
                </a:solidFill>
                <a:effectLst/>
                <a:latin typeface="Arial" pitchFamily="34" charset="0"/>
                <a:ea typeface="Calibri" pitchFamily="34" charset="0"/>
                <a:cs typeface="Calibri" pitchFamily="34" charset="0"/>
              </a:rPr>
              <a:t> FOSSERO DELLE CONDIZIONI DIFFERENTI?</a:t>
            </a:r>
            <a:endParaRPr kumimoji="0" lang="it-IT"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0" name="AutoShape 12"/>
          <p:cNvSpPr>
            <a:spLocks noChangeArrowheads="1"/>
          </p:cNvSpPr>
          <p:nvPr/>
        </p:nvSpPr>
        <p:spPr bwMode="auto">
          <a:xfrm>
            <a:off x="5807968" y="1916832"/>
            <a:ext cx="864096" cy="94615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800" b="1" i="0" u="none" strike="noStrike" cap="none" normalizeH="0" baseline="0" dirty="0" smtClean="0">
                <a:ln>
                  <a:noFill/>
                </a:ln>
                <a:solidFill>
                  <a:schemeClr val="tx1"/>
                </a:solidFill>
                <a:effectLst/>
                <a:latin typeface="Arial" pitchFamily="34" charset="0"/>
                <a:ea typeface="Calibri" pitchFamily="34" charset="0"/>
                <a:cs typeface="Calibri" pitchFamily="34" charset="0"/>
              </a:rPr>
              <a:t>= CONTESTO</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9" name="AutoShape 11"/>
          <p:cNvSpPr>
            <a:spLocks noChangeArrowheads="1"/>
          </p:cNvSpPr>
          <p:nvPr/>
        </p:nvSpPr>
        <p:spPr bwMode="auto">
          <a:xfrm>
            <a:off x="4007768" y="2420888"/>
            <a:ext cx="432048" cy="2159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2058" name="AutoShape 10"/>
          <p:cNvSpPr>
            <a:spLocks noChangeArrowheads="1"/>
          </p:cNvSpPr>
          <p:nvPr/>
        </p:nvSpPr>
        <p:spPr bwMode="auto">
          <a:xfrm rot="5400000">
            <a:off x="8724291" y="3248984"/>
            <a:ext cx="576065" cy="36004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2057" name="AutoShape 9"/>
          <p:cNvSpPr>
            <a:spLocks noChangeArrowheads="1"/>
          </p:cNvSpPr>
          <p:nvPr/>
        </p:nvSpPr>
        <p:spPr bwMode="auto">
          <a:xfrm rot="1551143">
            <a:off x="6627694" y="2357328"/>
            <a:ext cx="1466155" cy="4632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2056" name="AutoShape 8"/>
          <p:cNvSpPr>
            <a:spLocks noChangeArrowheads="1"/>
          </p:cNvSpPr>
          <p:nvPr/>
        </p:nvSpPr>
        <p:spPr bwMode="auto">
          <a:xfrm>
            <a:off x="8328248" y="3861048"/>
            <a:ext cx="1530350" cy="792088"/>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800" b="1" i="0" u="none" strike="noStrike" cap="none" normalizeH="0" baseline="0" dirty="0" smtClean="0">
                <a:ln>
                  <a:noFill/>
                </a:ln>
                <a:solidFill>
                  <a:schemeClr val="tx1"/>
                </a:solidFill>
                <a:effectLst/>
                <a:latin typeface="Arial" pitchFamily="34" charset="0"/>
                <a:ea typeface="Calibri" pitchFamily="34" charset="0"/>
                <a:cs typeface="Calibri" pitchFamily="34" charset="0"/>
              </a:rPr>
              <a:t>DA QUI EMERGONO:</a:t>
            </a:r>
            <a:endParaRPr kumimoji="0" lang="it-IT"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800" b="1" i="0" u="none" strike="noStrike" cap="none" normalizeH="0" baseline="0" dirty="0" smtClean="0">
                <a:ln>
                  <a:noFill/>
                </a:ln>
                <a:solidFill>
                  <a:schemeClr val="tx1"/>
                </a:solidFill>
                <a:effectLst/>
                <a:latin typeface="Arial" pitchFamily="34" charset="0"/>
                <a:ea typeface="Calibri" pitchFamily="34" charset="0"/>
                <a:cs typeface="Calibri" pitchFamily="34" charset="0"/>
              </a:rPr>
              <a:t>                          </a:t>
            </a:r>
            <a:r>
              <a:rPr kumimoji="0" lang="it-IT" sz="1100" b="1" i="0" u="none" strike="noStrike" cap="none" normalizeH="0" baseline="0" dirty="0" smtClean="0">
                <a:ln>
                  <a:noFill/>
                </a:ln>
                <a:solidFill>
                  <a:schemeClr val="tx1"/>
                </a:solidFill>
                <a:effectLst/>
                <a:latin typeface="Arial" pitchFamily="34" charset="0"/>
                <a:ea typeface="Calibri" pitchFamily="34" charset="0"/>
                <a:cs typeface="Calibri" pitchFamily="34" charset="0"/>
              </a:rPr>
              <a:t>BARRIERE</a:t>
            </a:r>
            <a:endParaRPr kumimoji="0" lang="it-IT"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100" b="1" i="0" u="none" strike="noStrike" cap="none" normalizeH="0" baseline="0" dirty="0" smtClean="0">
                <a:ln>
                  <a:noFill/>
                </a:ln>
                <a:solidFill>
                  <a:schemeClr val="tx1"/>
                </a:solidFill>
                <a:effectLst/>
                <a:latin typeface="Arial" pitchFamily="34" charset="0"/>
                <a:ea typeface="Calibri" pitchFamily="34" charset="0"/>
                <a:cs typeface="Calibri" pitchFamily="34" charset="0"/>
              </a:rPr>
              <a:t>FACILITATORI       </a:t>
            </a:r>
            <a:endParaRPr kumimoji="0" lang="it-IT"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sz="800" b="1" i="0" u="none" strike="noStrike" cap="none" normalizeH="0" baseline="0" dirty="0" smtClean="0">
                <a:ln>
                  <a:noFill/>
                </a:ln>
                <a:solidFill>
                  <a:schemeClr val="tx1"/>
                </a:solidFill>
                <a:effectLst/>
                <a:latin typeface="Arial" pitchFamily="34" charset="0"/>
                <a:ea typeface="Calibri" pitchFamily="34" charset="0"/>
                <a:cs typeface="Calibri" pitchFamily="34" charset="0"/>
              </a:rPr>
              <a:t>                     </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1" name="AutoShape 3"/>
          <p:cNvSpPr>
            <a:spLocks noChangeShapeType="1"/>
          </p:cNvSpPr>
          <p:nvPr/>
        </p:nvSpPr>
        <p:spPr bwMode="auto">
          <a:xfrm>
            <a:off x="4000500" y="501650"/>
            <a:ext cx="1390650" cy="635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it-IT"/>
          </a:p>
        </p:txBody>
      </p:sp>
      <p:sp>
        <p:nvSpPr>
          <p:cNvPr id="2049" name="Oval 1"/>
          <p:cNvSpPr>
            <a:spLocks noChangeArrowheads="1"/>
          </p:cNvSpPr>
          <p:nvPr/>
        </p:nvSpPr>
        <p:spPr bwMode="auto">
          <a:xfrm>
            <a:off x="6816080" y="3429000"/>
            <a:ext cx="1589782" cy="622300"/>
          </a:xfrm>
          <a:prstGeom prst="ellipse">
            <a:avLst/>
          </a:prstGeom>
          <a:solidFill>
            <a:schemeClr val="accent2">
              <a:lumMod val="20000"/>
              <a:lumOff val="8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1" i="0" u="none" strike="noStrike" cap="none" normalizeH="0" baseline="0" dirty="0" smtClean="0">
                <a:ln>
                  <a:noFill/>
                </a:ln>
                <a:solidFill>
                  <a:schemeClr val="tx1"/>
                </a:solidFill>
                <a:effectLst/>
                <a:latin typeface="Arial" pitchFamily="34" charset="0"/>
                <a:ea typeface="Calibri" pitchFamily="34" charset="0"/>
                <a:cs typeface="Calibri" pitchFamily="34" charset="0"/>
              </a:rPr>
              <a:t>INTENSIFICO</a:t>
            </a:r>
            <a:endParaRPr kumimoji="0" lang="it-IT"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2053" name="Oval 5"/>
          <p:cNvSpPr>
            <a:spLocks noChangeArrowheads="1"/>
          </p:cNvSpPr>
          <p:nvPr/>
        </p:nvSpPr>
        <p:spPr bwMode="auto">
          <a:xfrm>
            <a:off x="9552384" y="3284984"/>
            <a:ext cx="1296144" cy="696913"/>
          </a:xfrm>
          <a:prstGeom prst="ellipse">
            <a:avLst/>
          </a:prstGeom>
          <a:solidFill>
            <a:schemeClr val="accent2">
              <a:lumMod val="20000"/>
              <a:lumOff val="80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100" b="1" i="0" u="none" strike="noStrike" cap="none" normalizeH="0" baseline="0" dirty="0" smtClean="0">
                <a:ln>
                  <a:noFill/>
                </a:ln>
                <a:solidFill>
                  <a:schemeClr val="tx1"/>
                </a:solidFill>
                <a:effectLst/>
                <a:latin typeface="Arial" pitchFamily="34" charset="0"/>
                <a:ea typeface="Calibri" pitchFamily="34" charset="0"/>
                <a:cs typeface="Calibri" pitchFamily="34" charset="0"/>
              </a:rPr>
              <a:t>RIDUCO</a:t>
            </a:r>
            <a:endParaRPr kumimoji="0" lang="it-IT"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2055" name="AutoShape 7"/>
          <p:cNvSpPr>
            <a:spLocks noChangeArrowheads="1"/>
          </p:cNvSpPr>
          <p:nvPr/>
        </p:nvSpPr>
        <p:spPr bwMode="auto">
          <a:xfrm rot="12736222">
            <a:off x="3141562" y="3467549"/>
            <a:ext cx="3315190" cy="485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54" name="Text Box 6"/>
          <p:cNvSpPr txBox="1">
            <a:spLocks noChangeArrowheads="1"/>
          </p:cNvSpPr>
          <p:nvPr/>
        </p:nvSpPr>
        <p:spPr bwMode="auto">
          <a:xfrm>
            <a:off x="6312024" y="4221088"/>
            <a:ext cx="1008112" cy="719138"/>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100" b="1" i="0" u="none" strike="noStrike" cap="none" normalizeH="0" baseline="0" dirty="0" smtClean="0">
                <a:ln>
                  <a:noFill/>
                </a:ln>
                <a:solidFill>
                  <a:schemeClr val="tx1"/>
                </a:solidFill>
                <a:effectLst/>
                <a:latin typeface="Arial" pitchFamily="34" charset="0"/>
                <a:ea typeface="Calibri" pitchFamily="34" charset="0"/>
                <a:cs typeface="Calibri" pitchFamily="34" charset="0"/>
              </a:rPr>
              <a:t>SI CONTINUA</a:t>
            </a:r>
            <a:endParaRPr kumimoji="0" lang="it-IT"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2064" name="Rectangle 16"/>
          <p:cNvSpPr>
            <a:spLocks noChangeArrowheads="1"/>
          </p:cNvSpPr>
          <p:nvPr/>
        </p:nvSpPr>
        <p:spPr bwMode="auto">
          <a:xfrm>
            <a:off x="407368" y="32632"/>
            <a:ext cx="10873208"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b="1" i="0" u="none" strike="noStrike" cap="none" normalizeH="0" baseline="0" dirty="0" smtClean="0">
                <a:ln>
                  <a:noFill/>
                </a:ln>
                <a:solidFill>
                  <a:schemeClr val="tx1"/>
                </a:solidFill>
                <a:effectLst/>
                <a:latin typeface="Arial" pitchFamily="34" charset="0"/>
                <a:ea typeface="Tahoma" pitchFamily="34" charset="0"/>
                <a:cs typeface="Calibri" pitchFamily="34" charset="0"/>
              </a:rPr>
              <a:t>RIFLESSIONI FORSE UTILI PER LA COMUNITÀ EDUCANTE</a:t>
            </a:r>
            <a:endParaRPr kumimoji="0" lang="it-IT"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Arial" pitchFamily="34" charset="0"/>
                <a:ea typeface="Tahoma" pitchFamily="34" charset="0"/>
                <a:cs typeface="Calibri" pitchFamily="34" charset="0"/>
              </a:rPr>
              <a:t>Tutto lo strumento PEI poggia sull’</a:t>
            </a:r>
          </a:p>
          <a:p>
            <a:pPr marL="0" marR="0" lvl="0" indent="0" algn="l" defTabSz="914400" rtl="0" eaLnBrk="0" fontAlgn="base" latinLnBrk="0" hangingPunct="0">
              <a:lnSpc>
                <a:spcPct val="100000"/>
              </a:lnSpc>
              <a:spcBef>
                <a:spcPct val="0"/>
              </a:spcBef>
              <a:spcAft>
                <a:spcPct val="0"/>
              </a:spcAft>
              <a:buClrTx/>
              <a:buSzTx/>
              <a:buFontTx/>
              <a:buNone/>
              <a:tabLst/>
            </a:pPr>
            <a:r>
              <a:rPr lang="it-IT" b="1" dirty="0" smtClean="0">
                <a:solidFill>
                  <a:srgbClr val="C00000"/>
                </a:solidFill>
                <a:latin typeface="Arial" pitchFamily="34" charset="0"/>
                <a:ea typeface="Tahoma" pitchFamily="34" charset="0"/>
                <a:cs typeface="Calibri" pitchFamily="34" charset="0"/>
              </a:rPr>
              <a:t>OSSERVAZIONE</a:t>
            </a:r>
            <a:r>
              <a:rPr lang="it-IT" dirty="0" smtClean="0">
                <a:latin typeface="Arial" pitchFamily="34" charset="0"/>
                <a:ea typeface="Tahoma" pitchFamily="34" charset="0"/>
                <a:cs typeface="Calibri" pitchFamily="34" charset="0"/>
              </a:rPr>
              <a:t>, </a:t>
            </a:r>
            <a:r>
              <a:rPr kumimoji="0" lang="it-IT" b="0" i="0" u="none" strike="noStrike" cap="none" normalizeH="0" baseline="0" dirty="0" smtClean="0">
                <a:ln>
                  <a:noFill/>
                </a:ln>
                <a:solidFill>
                  <a:schemeClr val="tx1"/>
                </a:solidFill>
                <a:effectLst/>
                <a:latin typeface="Arial" pitchFamily="34" charset="0"/>
                <a:ea typeface="Tahoma" pitchFamily="34" charset="0"/>
                <a:cs typeface="Calibri" pitchFamily="34" charset="0"/>
              </a:rPr>
              <a:t>ma </a:t>
            </a:r>
            <a:r>
              <a:rPr kumimoji="0" lang="it-IT" b="1" i="0" u="sng" strike="noStrike" cap="none" normalizeH="0" baseline="0" dirty="0" smtClean="0">
                <a:ln>
                  <a:noFill/>
                </a:ln>
                <a:solidFill>
                  <a:schemeClr val="tx1"/>
                </a:solidFill>
                <a:effectLst/>
                <a:latin typeface="Arial" pitchFamily="34" charset="0"/>
                <a:ea typeface="Tahoma" pitchFamily="34" charset="0"/>
                <a:cs typeface="Calibri" pitchFamily="34" charset="0"/>
              </a:rPr>
              <a:t>la valutazione sull’alunno e la valutazione sul contesto </a:t>
            </a:r>
            <a:r>
              <a:rPr kumimoji="0" lang="it-IT" b="0" i="0" u="none" strike="noStrike" cap="none" normalizeH="0" baseline="0" dirty="0" smtClean="0">
                <a:ln>
                  <a:noFill/>
                </a:ln>
                <a:solidFill>
                  <a:schemeClr val="tx1"/>
                </a:solidFill>
                <a:effectLst/>
                <a:latin typeface="Arial" pitchFamily="34" charset="0"/>
                <a:ea typeface="Tahoma" pitchFamily="34" charset="0"/>
                <a:cs typeface="Calibri" pitchFamily="34" charset="0"/>
              </a:rPr>
              <a:t>non possono venire separati. L’osservazione dell’alunno/alunna è sempre un’osservazione in contesto. In questo, e precisamente qui, entra a pieno titolo l’argomento ICF. Ne diamo una evidenza con un processo visibile di azioni previste nel PEI:</a:t>
            </a: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72" name="Rectangle 24"/>
          <p:cNvSpPr>
            <a:spLocks noChangeArrowheads="1"/>
          </p:cNvSpPr>
          <p:nvPr/>
        </p:nvSpPr>
        <p:spPr bwMode="auto">
          <a:xfrm>
            <a:off x="0" y="4572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800" b="0" i="0" u="none" strike="noStrike" cap="none" normalizeH="0" baseline="0" smtClean="0">
                <a:ln>
                  <a:noFill/>
                </a:ln>
                <a:solidFill>
                  <a:schemeClr val="tx1"/>
                </a:solidFill>
                <a:effectLst/>
                <a:latin typeface="Arial" pitchFamily="34" charset="0"/>
                <a:cs typeface="Arial" pitchFamily="34" charset="0"/>
              </a:rPr>
              <a:t/>
            </a:r>
            <a:br>
              <a:rPr kumimoji="0" lang="it-IT" sz="800" b="0" i="0" u="none" strike="noStrike" cap="none" normalizeH="0" baseline="0" smtClean="0">
                <a:ln>
                  <a:noFill/>
                </a:ln>
                <a:solidFill>
                  <a:schemeClr val="tx1"/>
                </a:solidFill>
                <a:effectLst/>
                <a:latin typeface="Arial" pitchFamily="34" charset="0"/>
                <a:cs typeface="Arial" pitchFamily="34" charset="0"/>
              </a:rPr>
            </a:br>
            <a:endParaRPr kumimoji="0" lang="it-IT"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74" name="Rectangle 26"/>
          <p:cNvSpPr>
            <a:spLocks noChangeArrowheads="1"/>
          </p:cNvSpPr>
          <p:nvPr/>
        </p:nvSpPr>
        <p:spPr bwMode="auto">
          <a:xfrm>
            <a:off x="0" y="45720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smtClean="0">
              <a:ln>
                <a:noFill/>
              </a:ln>
              <a:solidFill>
                <a:schemeClr val="tx1"/>
              </a:solidFill>
              <a:effectLst/>
              <a:latin typeface="Arial" pitchFamily="34" charset="0"/>
              <a:ea typeface="Tahoma"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1000" b="0" i="0" u="none" strike="noStrike" cap="none" normalizeH="0" baseline="0" smtClean="0">
                <a:ln>
                  <a:noFill/>
                </a:ln>
                <a:solidFill>
                  <a:schemeClr val="tx1"/>
                </a:solidFill>
                <a:effectLst/>
                <a:latin typeface="Arial" pitchFamily="34" charset="0"/>
                <a:ea typeface="Tahoma" pitchFamily="34" charset="0"/>
                <a:cs typeface="Calibri" pitchFamily="34" charset="0"/>
              </a:rPr>
              <a:t> </a:t>
            </a:r>
            <a:endParaRPr kumimoji="0" lang="it-IT"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smtClean="0">
              <a:ln>
                <a:noFill/>
              </a:ln>
              <a:solidFill>
                <a:schemeClr val="tx1"/>
              </a:solidFill>
              <a:effectLst/>
              <a:latin typeface="Arial" pitchFamily="34" charset="0"/>
              <a:cs typeface="Arial" pitchFamily="34" charset="0"/>
            </a:endParaRPr>
          </a:p>
        </p:txBody>
      </p:sp>
      <p:sp>
        <p:nvSpPr>
          <p:cNvPr id="2076" name="Rectangle 28"/>
          <p:cNvSpPr>
            <a:spLocks noChangeArrowheads="1"/>
          </p:cNvSpPr>
          <p:nvPr/>
        </p:nvSpPr>
        <p:spPr bwMode="auto">
          <a:xfrm>
            <a:off x="1703512" y="4580453"/>
            <a:ext cx="5112568" cy="22775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994400" algn="l"/>
              </a:tabLst>
            </a:pPr>
            <a:r>
              <a:rPr kumimoji="0" lang="it-IT" sz="800" b="0" i="0" u="none" strike="noStrike" cap="none" normalizeH="0" baseline="0" dirty="0" smtClean="0">
                <a:ln>
                  <a:noFill/>
                </a:ln>
                <a:solidFill>
                  <a:schemeClr val="tx1"/>
                </a:solidFill>
                <a:effectLst/>
                <a:latin typeface="Arial" pitchFamily="34" charset="0"/>
                <a:cs typeface="Arial" pitchFamily="34" charset="0"/>
              </a:rPr>
              <a:t/>
            </a:r>
            <a:br>
              <a:rPr kumimoji="0" lang="it-IT" sz="800" b="0" i="0" u="none" strike="noStrike" cap="none" normalizeH="0" baseline="0" dirty="0" smtClean="0">
                <a:ln>
                  <a:noFill/>
                </a:ln>
                <a:solidFill>
                  <a:schemeClr val="tx1"/>
                </a:solidFill>
                <a:effectLst/>
                <a:latin typeface="Arial" pitchFamily="34" charset="0"/>
                <a:cs typeface="Arial" pitchFamily="34" charset="0"/>
              </a:rPr>
            </a:b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94400" algn="l"/>
              </a:tabLst>
            </a:pPr>
            <a:r>
              <a:rPr kumimoji="0" lang="it-IT" sz="800" b="0" i="0" u="none" strike="noStrike" cap="none" normalizeH="0" baseline="0" dirty="0" smtClean="0">
                <a:ln>
                  <a:noFill/>
                </a:ln>
                <a:solidFill>
                  <a:schemeClr val="tx1"/>
                </a:solidFill>
                <a:effectLst/>
                <a:latin typeface="Arial" pitchFamily="34" charset="0"/>
                <a:ea typeface="Tahoma" pitchFamily="34" charset="0"/>
                <a:cs typeface="Calibri" pitchFamily="34" charset="0"/>
              </a:rPr>
              <a:t>	</a:t>
            </a:r>
            <a:endParaRPr kumimoji="0" lang="it-IT"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994400" algn="l"/>
              </a:tabLst>
            </a:pPr>
            <a:r>
              <a:rPr kumimoji="0" lang="it-IT" sz="1000" b="1" i="0" u="none" strike="noStrike" cap="none" normalizeH="0" baseline="0" dirty="0" smtClean="0">
                <a:ln>
                  <a:noFill/>
                </a:ln>
                <a:effectLst/>
                <a:latin typeface="Arial" pitchFamily="34" charset="0"/>
                <a:ea typeface="Tahoma" pitchFamily="34" charset="0"/>
                <a:cs typeface="Calibri" pitchFamily="34" charset="0"/>
              </a:rPr>
              <a:t>È EVIDENTE CHE SI TRATTA </a:t>
            </a:r>
            <a:r>
              <a:rPr kumimoji="0" lang="it-IT" sz="1000" b="1" i="0" u="none" strike="noStrike" cap="none" normalizeH="0" baseline="0" dirty="0" err="1" smtClean="0">
                <a:ln>
                  <a:noFill/>
                </a:ln>
                <a:effectLst/>
                <a:latin typeface="Arial" pitchFamily="34" charset="0"/>
                <a:ea typeface="Tahoma" pitchFamily="34" charset="0"/>
                <a:cs typeface="Calibri" pitchFamily="34" charset="0"/>
              </a:rPr>
              <a:t>DI</a:t>
            </a:r>
            <a:r>
              <a:rPr kumimoji="0" lang="it-IT" sz="1000" b="1" i="0" u="none" strike="noStrike" cap="none" normalizeH="0" baseline="0" dirty="0" smtClean="0">
                <a:ln>
                  <a:noFill/>
                </a:ln>
                <a:effectLst/>
                <a:latin typeface="Arial" pitchFamily="34" charset="0"/>
                <a:ea typeface="Tahoma" pitchFamily="34" charset="0"/>
                <a:cs typeface="Calibri" pitchFamily="34" charset="0"/>
              </a:rPr>
              <a:t> UN PROCESSO</a:t>
            </a:r>
            <a:endParaRPr kumimoji="0" lang="it-IT" sz="800" b="1"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994400" algn="l"/>
              </a:tabLst>
            </a:pPr>
            <a:r>
              <a:rPr kumimoji="0" lang="it-IT" sz="1000" b="1" i="0" u="none" strike="noStrike" cap="none" normalizeH="0" baseline="0" dirty="0" smtClean="0">
                <a:ln>
                  <a:noFill/>
                </a:ln>
                <a:effectLst/>
                <a:latin typeface="Arial" pitchFamily="34" charset="0"/>
                <a:ea typeface="Tahoma" pitchFamily="34" charset="0"/>
                <a:cs typeface="Calibri" pitchFamily="34" charset="0"/>
              </a:rPr>
              <a:t>È EVIDENTE CHE NEL PROCESSO </a:t>
            </a:r>
            <a:r>
              <a:rPr kumimoji="0" lang="it-IT" sz="1000" b="1" i="0" u="none" strike="noStrike" cap="none" normalizeH="0" baseline="0" dirty="0" err="1" smtClean="0">
                <a:ln>
                  <a:noFill/>
                </a:ln>
                <a:effectLst/>
                <a:latin typeface="Arial" pitchFamily="34" charset="0"/>
                <a:ea typeface="Tahoma" pitchFamily="34" charset="0"/>
                <a:cs typeface="Calibri" pitchFamily="34" charset="0"/>
              </a:rPr>
              <a:t>CI</a:t>
            </a:r>
            <a:r>
              <a:rPr kumimoji="0" lang="it-IT" sz="1000" b="1" i="0" u="none" strike="noStrike" cap="none" normalizeH="0" baseline="0" dirty="0" smtClean="0">
                <a:ln>
                  <a:noFill/>
                </a:ln>
                <a:effectLst/>
                <a:latin typeface="Arial" pitchFamily="34" charset="0"/>
                <a:ea typeface="Tahoma" pitchFamily="34" charset="0"/>
                <a:cs typeface="Calibri" pitchFamily="34" charset="0"/>
              </a:rPr>
              <a:t> SIAMO TUTTI</a:t>
            </a:r>
            <a:endParaRPr kumimoji="0" lang="it-IT" sz="800" b="1"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994400" algn="l"/>
              </a:tabLst>
            </a:pPr>
            <a:r>
              <a:rPr kumimoji="0" lang="it-IT" sz="1000" b="1" i="0" u="none" strike="noStrike" cap="none" normalizeH="0" baseline="0" dirty="0" err="1" smtClean="0">
                <a:ln>
                  <a:noFill/>
                </a:ln>
                <a:effectLst/>
                <a:latin typeface="Arial" pitchFamily="34" charset="0"/>
                <a:ea typeface="Tahoma" pitchFamily="34" charset="0"/>
                <a:cs typeface="Calibri" pitchFamily="34" charset="0"/>
              </a:rPr>
              <a:t>CI</a:t>
            </a:r>
            <a:r>
              <a:rPr kumimoji="0" lang="it-IT" sz="1000" b="1" i="0" u="none" strike="noStrike" cap="none" normalizeH="0" baseline="0" dirty="0" smtClean="0">
                <a:ln>
                  <a:noFill/>
                </a:ln>
                <a:effectLst/>
                <a:latin typeface="Arial" pitchFamily="34" charset="0"/>
                <a:ea typeface="Tahoma" pitchFamily="34" charset="0"/>
                <a:cs typeface="Calibri" pitchFamily="34" charset="0"/>
              </a:rPr>
              <a:t> SIAMO TUTTI PERCHÉ SIAMO IN UN CONTESTO</a:t>
            </a:r>
            <a:endParaRPr kumimoji="0" lang="it-IT" sz="800" b="1"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5994400" algn="l"/>
              </a:tabLst>
            </a:pPr>
            <a:r>
              <a:rPr kumimoji="0" lang="it-IT" sz="1000" b="1" i="0" u="none" strike="noStrike" cap="none" normalizeH="0" baseline="0" dirty="0" smtClean="0">
                <a:ln>
                  <a:noFill/>
                </a:ln>
                <a:effectLst/>
                <a:latin typeface="Arial" pitchFamily="34" charset="0"/>
                <a:ea typeface="Tahoma" pitchFamily="34" charset="0"/>
                <a:cs typeface="Calibri" pitchFamily="34" charset="0"/>
              </a:rPr>
              <a:t>ANCHE CHI SOSTIENE </a:t>
            </a:r>
            <a:r>
              <a:rPr kumimoji="0" lang="it-IT" sz="1000" b="1" i="0" u="none" strike="noStrike" cap="none" normalizeH="0" baseline="0" dirty="0" err="1" smtClean="0">
                <a:ln>
                  <a:noFill/>
                </a:ln>
                <a:effectLst/>
                <a:latin typeface="Arial" pitchFamily="34" charset="0"/>
                <a:ea typeface="Tahoma" pitchFamily="34" charset="0"/>
                <a:cs typeface="Calibri" pitchFamily="34" charset="0"/>
              </a:rPr>
              <a:t>DI</a:t>
            </a:r>
            <a:r>
              <a:rPr kumimoji="0" lang="it-IT" sz="1000" b="1" i="0" u="none" strike="noStrike" cap="none" normalizeH="0" baseline="0" dirty="0" smtClean="0">
                <a:ln>
                  <a:noFill/>
                </a:ln>
                <a:effectLst/>
                <a:latin typeface="Arial" pitchFamily="34" charset="0"/>
                <a:ea typeface="Tahoma" pitchFamily="34" charset="0"/>
                <a:cs typeface="Calibri" pitchFamily="34" charset="0"/>
              </a:rPr>
              <a:t> NON PARTECIPARE SI TROVA NEL PROCESSO</a:t>
            </a:r>
            <a:endParaRPr kumimoji="0" lang="it-IT" sz="800" b="1"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94400" algn="l"/>
              </a:tabLst>
            </a:pPr>
            <a:r>
              <a:rPr kumimoji="0" lang="it-IT" sz="1000" b="1" i="0" u="none" strike="noStrike" cap="none" normalizeH="0" baseline="0" dirty="0" smtClean="0">
                <a:ln>
                  <a:noFill/>
                </a:ln>
                <a:effectLst/>
                <a:latin typeface="Arial" pitchFamily="34" charset="0"/>
                <a:ea typeface="Tahoma" pitchFamily="34" charset="0"/>
                <a:cs typeface="Calibri" pitchFamily="34" charset="0"/>
              </a:rPr>
              <a:t>___________</a:t>
            </a:r>
            <a:endParaRPr kumimoji="0" lang="it-IT" sz="800" b="1"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94400" algn="l"/>
              </a:tabLst>
            </a:pPr>
            <a:r>
              <a:rPr kumimoji="0" lang="it-IT" sz="1000" b="1" i="0" u="none" strike="noStrike" cap="none" normalizeH="0" baseline="0" dirty="0" smtClean="0">
                <a:ln>
                  <a:noFill/>
                </a:ln>
                <a:effectLst/>
                <a:latin typeface="Arial" pitchFamily="34" charset="0"/>
                <a:ea typeface="Tahoma" pitchFamily="34" charset="0"/>
                <a:cs typeface="Calibri" pitchFamily="34" charset="0"/>
              </a:rPr>
              <a:t>Il Ministero ha scelto di utilizzare uno strumento in prosa senza con ciò vietare l’utilizzo dei codici ICF soprattutto per quegli Istituti dove era già in atto questa modalità.</a:t>
            </a:r>
            <a:endParaRPr kumimoji="0" lang="it-IT" sz="800" b="1"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94400" algn="l"/>
              </a:tabLst>
            </a:pPr>
            <a:r>
              <a:rPr kumimoji="0" lang="it-IT" sz="1000" b="0" i="0" u="none" strike="noStrike" cap="none" normalizeH="0" baseline="0" dirty="0" smtClean="0">
                <a:ln>
                  <a:noFill/>
                </a:ln>
                <a:solidFill>
                  <a:schemeClr val="tx1"/>
                </a:solidFill>
                <a:effectLst/>
                <a:latin typeface="Arial" pitchFamily="34" charset="0"/>
                <a:ea typeface="Tahoma" pitchFamily="34" charset="0"/>
                <a:cs typeface="Calibri" pitchFamily="34" charset="0"/>
              </a:rPr>
              <a:t>___________</a:t>
            </a:r>
            <a:endParaRPr kumimoji="0" lang="it-IT"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994400" algn="l"/>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0" name="AutoShape 2"/>
          <p:cNvSpPr>
            <a:spLocks noChangeArrowheads="1"/>
          </p:cNvSpPr>
          <p:nvPr/>
        </p:nvSpPr>
        <p:spPr bwMode="auto">
          <a:xfrm rot="10800000">
            <a:off x="8184232" y="3573016"/>
            <a:ext cx="628650" cy="2159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2052" name="AutoShape 4"/>
          <p:cNvSpPr>
            <a:spLocks noChangeArrowheads="1"/>
          </p:cNvSpPr>
          <p:nvPr/>
        </p:nvSpPr>
        <p:spPr bwMode="auto">
          <a:xfrm>
            <a:off x="9192344" y="3573016"/>
            <a:ext cx="509588" cy="2159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22" name="AutoShape 2"/>
          <p:cNvSpPr>
            <a:spLocks noChangeArrowheads="1"/>
          </p:cNvSpPr>
          <p:nvPr/>
        </p:nvSpPr>
        <p:spPr bwMode="auto">
          <a:xfrm rot="10800000">
            <a:off x="7320136" y="4365104"/>
            <a:ext cx="1008112" cy="2159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23" name="Segnaposto piè di pagina 2"/>
          <p:cNvSpPr txBox="1">
            <a:spLocks/>
          </p:cNvSpPr>
          <p:nvPr/>
        </p:nvSpPr>
        <p:spPr>
          <a:xfrm>
            <a:off x="9993745" y="6492240"/>
            <a:ext cx="2198255" cy="36576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smtClean="0">
                <a:ln>
                  <a:noFill/>
                </a:ln>
                <a:solidFill>
                  <a:schemeClr val="tx1"/>
                </a:solidFill>
                <a:effectLst/>
                <a:uLnTx/>
                <a:uFillTx/>
                <a:latin typeface="+mn-lt"/>
                <a:ea typeface="+mn-ea"/>
                <a:cs typeface="+mn-cs"/>
              </a:rPr>
              <a:t>rita </a:t>
            </a:r>
            <a:r>
              <a:rPr kumimoji="0" lang="it-IT" sz="800" b="0" i="0" u="none" strike="noStrike" kern="1200" cap="none" spc="0" normalizeH="0" baseline="0" noProof="0" dirty="0" err="1" smtClean="0">
                <a:ln>
                  <a:noFill/>
                </a:ln>
                <a:solidFill>
                  <a:schemeClr val="tx1"/>
                </a:solidFill>
                <a:effectLst/>
                <a:uLnTx/>
                <a:uFillTx/>
                <a:latin typeface="+mn-lt"/>
                <a:ea typeface="+mn-ea"/>
                <a:cs typeface="+mn-cs"/>
              </a:rPr>
              <a:t>bartolini</a:t>
            </a:r>
            <a:r>
              <a:rPr kumimoji="0" lang="it-IT" sz="800" b="0" i="0" u="none" strike="noStrike" kern="1200" cap="none" spc="0" normalizeH="0" baseline="0" noProof="0" dirty="0" smtClean="0">
                <a:ln>
                  <a:noFill/>
                </a:ln>
                <a:solidFill>
                  <a:schemeClr val="tx1"/>
                </a:solidFill>
                <a:effectLst/>
                <a:uLnTx/>
                <a:uFillTx/>
                <a:latin typeface="+mn-lt"/>
                <a:ea typeface="+mn-ea"/>
                <a:cs typeface="+mn-cs"/>
              </a:rPr>
              <a:t>  30 settembre 2021</a:t>
            </a:r>
            <a:endParaRPr kumimoji="0" lang="it-IT" sz="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LESSICO</a:t>
            </a:r>
            <a:endParaRPr lang="it-IT" b="1" dirty="0"/>
          </a:p>
        </p:txBody>
      </p:sp>
      <p:sp>
        <p:nvSpPr>
          <p:cNvPr id="4" name="Segnaposto piè di pagina 2"/>
          <p:cNvSpPr txBox="1">
            <a:spLocks/>
          </p:cNvSpPr>
          <p:nvPr/>
        </p:nvSpPr>
        <p:spPr>
          <a:xfrm>
            <a:off x="9993745" y="6492240"/>
            <a:ext cx="2198255" cy="36576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smtClean="0">
                <a:ln>
                  <a:noFill/>
                </a:ln>
                <a:solidFill>
                  <a:schemeClr val="tx1"/>
                </a:solidFill>
                <a:effectLst/>
                <a:uLnTx/>
                <a:uFillTx/>
                <a:latin typeface="+mn-lt"/>
                <a:ea typeface="+mn-ea"/>
                <a:cs typeface="+mn-cs"/>
              </a:rPr>
              <a:t>rita </a:t>
            </a:r>
            <a:r>
              <a:rPr kumimoji="0" lang="it-IT" sz="800" b="0" i="0" u="none" strike="noStrike" kern="1200" cap="none" spc="0" normalizeH="0" baseline="0" noProof="0" dirty="0" err="1" smtClean="0">
                <a:ln>
                  <a:noFill/>
                </a:ln>
                <a:solidFill>
                  <a:schemeClr val="tx1"/>
                </a:solidFill>
                <a:effectLst/>
                <a:uLnTx/>
                <a:uFillTx/>
                <a:latin typeface="+mn-lt"/>
                <a:ea typeface="+mn-ea"/>
                <a:cs typeface="+mn-cs"/>
              </a:rPr>
              <a:t>bartolini</a:t>
            </a:r>
            <a:r>
              <a:rPr kumimoji="0" lang="it-IT" sz="800" b="0" i="0" u="none" strike="noStrike" kern="1200" cap="none" spc="0" normalizeH="0" baseline="0" noProof="0" dirty="0" smtClean="0">
                <a:ln>
                  <a:noFill/>
                </a:ln>
                <a:solidFill>
                  <a:schemeClr val="tx1"/>
                </a:solidFill>
                <a:effectLst/>
                <a:uLnTx/>
                <a:uFillTx/>
                <a:latin typeface="+mn-lt"/>
                <a:ea typeface="+mn-ea"/>
                <a:cs typeface="+mn-cs"/>
              </a:rPr>
              <a:t>  30 settembre 2021</a:t>
            </a:r>
            <a:endParaRPr kumimoji="0" lang="it-IT" sz="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p:cNvSpPr>
            <a:spLocks noGrp="1"/>
          </p:cNvSpPr>
          <p:nvPr>
            <p:ph type="body" sz="quarter" idx="14"/>
          </p:nvPr>
        </p:nvSpPr>
        <p:spPr>
          <a:xfrm>
            <a:off x="1028581" y="5181600"/>
            <a:ext cx="3566160" cy="1271736"/>
          </a:xfrm>
        </p:spPr>
        <p:txBody>
          <a:bodyPr>
            <a:normAutofit/>
          </a:bodyPr>
          <a:lstStyle/>
          <a:p>
            <a:pPr algn="ctr"/>
            <a:r>
              <a:rPr lang="it-IT" b="1" dirty="0" smtClean="0">
                <a:solidFill>
                  <a:srgbClr val="002060"/>
                </a:solidFill>
              </a:rPr>
              <a:t>1.PERFORMANCES</a:t>
            </a:r>
          </a:p>
          <a:p>
            <a:pPr algn="ctr"/>
            <a:r>
              <a:rPr lang="it-IT" b="1" dirty="0" smtClean="0">
                <a:solidFill>
                  <a:srgbClr val="C00000"/>
                </a:solidFill>
              </a:rPr>
              <a:t>2.CAPACITÀ</a:t>
            </a:r>
          </a:p>
          <a:p>
            <a:pPr algn="ctr"/>
            <a:endParaRPr lang="it-IT" dirty="0"/>
          </a:p>
        </p:txBody>
      </p:sp>
      <p:sp>
        <p:nvSpPr>
          <p:cNvPr id="6" name="Segnaposto testo 5"/>
          <p:cNvSpPr>
            <a:spLocks noGrp="1"/>
          </p:cNvSpPr>
          <p:nvPr>
            <p:ph type="body" sz="quarter" idx="16"/>
          </p:nvPr>
        </p:nvSpPr>
        <p:spPr>
          <a:xfrm>
            <a:off x="5566714" y="5181600"/>
            <a:ext cx="3566160" cy="1127720"/>
          </a:xfrm>
        </p:spPr>
        <p:txBody>
          <a:bodyPr>
            <a:normAutofit/>
          </a:bodyPr>
          <a:lstStyle/>
          <a:p>
            <a:pPr algn="ctr"/>
            <a:r>
              <a:rPr lang="it-IT" b="1" dirty="0" smtClean="0">
                <a:solidFill>
                  <a:srgbClr val="002060"/>
                </a:solidFill>
              </a:rPr>
              <a:t>1.BARRIERE</a:t>
            </a:r>
          </a:p>
          <a:p>
            <a:pPr algn="ctr"/>
            <a:r>
              <a:rPr lang="it-IT" b="1" dirty="0" smtClean="0">
                <a:solidFill>
                  <a:srgbClr val="C00000"/>
                </a:solidFill>
              </a:rPr>
              <a:t>2.FACILITATORI</a:t>
            </a:r>
            <a:endParaRPr lang="it-IT" b="1" dirty="0">
              <a:solidFill>
                <a:srgbClr val="C00000"/>
              </a:solidFill>
            </a:endParaRPr>
          </a:p>
        </p:txBody>
      </p:sp>
      <p:sp>
        <p:nvSpPr>
          <p:cNvPr id="7" name="Rettangolo arrotondato 6"/>
          <p:cNvSpPr/>
          <p:nvPr/>
        </p:nvSpPr>
        <p:spPr>
          <a:xfrm>
            <a:off x="1055440" y="1268760"/>
            <a:ext cx="3456384" cy="324036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200" b="1" dirty="0" smtClean="0">
                <a:solidFill>
                  <a:srgbClr val="002060"/>
                </a:solidFill>
              </a:rPr>
              <a:t>1.DESCRIVE UN’ATTIVITÀ NELL’AMBIENTE REALE ANCHE CON L’AIUTO </a:t>
            </a:r>
            <a:r>
              <a:rPr lang="it-IT" sz="1200" b="1" dirty="0" err="1" smtClean="0">
                <a:solidFill>
                  <a:srgbClr val="002060"/>
                </a:solidFill>
              </a:rPr>
              <a:t>DI</a:t>
            </a:r>
            <a:r>
              <a:rPr lang="it-IT" sz="1200" b="1" dirty="0" smtClean="0">
                <a:solidFill>
                  <a:srgbClr val="002060"/>
                </a:solidFill>
              </a:rPr>
              <a:t> PERSONE, STRUMENTI, AUSILI, … PRESENTI NEL CONTESTO. COSÌ OTTENIAMO IL GRADO </a:t>
            </a:r>
            <a:r>
              <a:rPr lang="it-IT" sz="1200" b="1" dirty="0" err="1" smtClean="0">
                <a:solidFill>
                  <a:srgbClr val="002060"/>
                </a:solidFill>
              </a:rPr>
              <a:t>DI</a:t>
            </a:r>
            <a:r>
              <a:rPr lang="it-IT" sz="1200" b="1" dirty="0" smtClean="0">
                <a:solidFill>
                  <a:srgbClr val="002060"/>
                </a:solidFill>
              </a:rPr>
              <a:t> DIFFICOLTÀ INCONTRATA DA QUELLA PERSONA IN QUELL’ATTIVITÀ</a:t>
            </a:r>
          </a:p>
          <a:p>
            <a:endParaRPr lang="it-IT" sz="1200" b="1" dirty="0" smtClean="0">
              <a:solidFill>
                <a:schemeClr val="tx1"/>
              </a:solidFill>
            </a:endParaRPr>
          </a:p>
          <a:p>
            <a:r>
              <a:rPr lang="it-IT" sz="1200" b="1" dirty="0" smtClean="0">
                <a:solidFill>
                  <a:srgbClr val="C00000"/>
                </a:solidFill>
              </a:rPr>
              <a:t>2.PERMETTE </a:t>
            </a:r>
            <a:r>
              <a:rPr lang="it-IT" sz="1200" b="1" dirty="0" err="1" smtClean="0">
                <a:solidFill>
                  <a:srgbClr val="C00000"/>
                </a:solidFill>
              </a:rPr>
              <a:t>DI</a:t>
            </a:r>
            <a:r>
              <a:rPr lang="it-IT" sz="1200" b="1" dirty="0" smtClean="0">
                <a:solidFill>
                  <a:srgbClr val="C00000"/>
                </a:solidFill>
              </a:rPr>
              <a:t> DESCRIVERE IL GRADO </a:t>
            </a:r>
            <a:r>
              <a:rPr lang="it-IT" sz="1200" b="1" dirty="0" err="1" smtClean="0">
                <a:solidFill>
                  <a:srgbClr val="C00000"/>
                </a:solidFill>
              </a:rPr>
              <a:t>DI</a:t>
            </a:r>
            <a:r>
              <a:rPr lang="it-IT" sz="1200" b="1" dirty="0" smtClean="0">
                <a:solidFill>
                  <a:srgbClr val="C00000"/>
                </a:solidFill>
              </a:rPr>
              <a:t> ABILITÀ/LIMITAZIONE NELL’ESEGUIRE UN’ATTIVITÀ IN TOTALE AUTONOMIA, SENZA L’AIUTO </a:t>
            </a:r>
            <a:r>
              <a:rPr lang="it-IT" sz="1200" b="1" dirty="0" err="1" smtClean="0">
                <a:solidFill>
                  <a:srgbClr val="C00000"/>
                </a:solidFill>
              </a:rPr>
              <a:t>DI</a:t>
            </a:r>
            <a:r>
              <a:rPr lang="it-IT" sz="1200" b="1" dirty="0" smtClean="0">
                <a:solidFill>
                  <a:srgbClr val="C00000"/>
                </a:solidFill>
              </a:rPr>
              <a:t> PERSONE, STRUMENTI, AUSILI, </a:t>
            </a:r>
            <a:r>
              <a:rPr lang="it-IT" sz="1200" b="1" dirty="0" err="1" smtClean="0">
                <a:solidFill>
                  <a:srgbClr val="C00000"/>
                </a:solidFill>
              </a:rPr>
              <a:t>DI</a:t>
            </a:r>
            <a:r>
              <a:rPr lang="it-IT" sz="1200" b="1" dirty="0" smtClean="0">
                <a:solidFill>
                  <a:srgbClr val="C00000"/>
                </a:solidFill>
              </a:rPr>
              <a:t> TIPO AMBIENTALE</a:t>
            </a:r>
            <a:endParaRPr lang="it-IT" sz="1200" b="1" dirty="0">
              <a:solidFill>
                <a:srgbClr val="C00000"/>
              </a:solidFill>
            </a:endParaRPr>
          </a:p>
        </p:txBody>
      </p:sp>
      <p:sp>
        <p:nvSpPr>
          <p:cNvPr id="8" name="Rettangolo arrotondato 7"/>
          <p:cNvSpPr/>
          <p:nvPr/>
        </p:nvSpPr>
        <p:spPr>
          <a:xfrm>
            <a:off x="5663952" y="1340768"/>
            <a:ext cx="3456384" cy="324036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200" b="1" dirty="0" smtClean="0">
                <a:solidFill>
                  <a:srgbClr val="002060"/>
                </a:solidFill>
              </a:rPr>
              <a:t>1.CIÒ CHE FA DA IMPEDIMENTO IN TERMINI </a:t>
            </a:r>
            <a:r>
              <a:rPr lang="it-IT" sz="1200" b="1" dirty="0" err="1" smtClean="0">
                <a:solidFill>
                  <a:srgbClr val="002060"/>
                </a:solidFill>
              </a:rPr>
              <a:t>DI</a:t>
            </a:r>
            <a:r>
              <a:rPr lang="it-IT" sz="1200" b="1" dirty="0" smtClean="0">
                <a:solidFill>
                  <a:srgbClr val="002060"/>
                </a:solidFill>
              </a:rPr>
              <a:t> FATTORI AMBIENTALI O PERSONALI</a:t>
            </a:r>
          </a:p>
          <a:p>
            <a:endParaRPr lang="it-IT" sz="1200" b="1" dirty="0" smtClean="0">
              <a:solidFill>
                <a:srgbClr val="C00000"/>
              </a:solidFill>
            </a:endParaRPr>
          </a:p>
          <a:p>
            <a:r>
              <a:rPr lang="it-IT" sz="1200" b="1" dirty="0" smtClean="0">
                <a:solidFill>
                  <a:srgbClr val="C00000"/>
                </a:solidFill>
              </a:rPr>
              <a:t>2.CIÒ CHE FA DA FACILITATORE, CIOÈ CONSENTE </a:t>
            </a:r>
            <a:r>
              <a:rPr lang="it-IT" sz="1200" b="1" dirty="0" err="1" smtClean="0">
                <a:solidFill>
                  <a:srgbClr val="C00000"/>
                </a:solidFill>
              </a:rPr>
              <a:t>DI</a:t>
            </a:r>
            <a:r>
              <a:rPr lang="it-IT" sz="1200" b="1" dirty="0" smtClean="0">
                <a:solidFill>
                  <a:srgbClr val="C00000"/>
                </a:solidFill>
              </a:rPr>
              <a:t> ACCEDERE, IN TERMINI </a:t>
            </a:r>
            <a:r>
              <a:rPr lang="it-IT" sz="1200" b="1" dirty="0" err="1" smtClean="0">
                <a:solidFill>
                  <a:srgbClr val="C00000"/>
                </a:solidFill>
              </a:rPr>
              <a:t>DI</a:t>
            </a:r>
            <a:r>
              <a:rPr lang="it-IT" sz="1200" b="1" dirty="0" smtClean="0">
                <a:solidFill>
                  <a:srgbClr val="C00000"/>
                </a:solidFill>
              </a:rPr>
              <a:t> FATTORI AMBIENTALI O PERSONALI</a:t>
            </a:r>
            <a:endParaRPr lang="it-IT" sz="1200" b="1" dirty="0">
              <a:solidFill>
                <a:srgbClr val="C00000"/>
              </a:solidFill>
            </a:endParaRPr>
          </a:p>
        </p:txBody>
      </p:sp>
      <p:sp>
        <p:nvSpPr>
          <p:cNvPr id="9" name="Segnaposto piè di pagina 2"/>
          <p:cNvSpPr txBox="1">
            <a:spLocks/>
          </p:cNvSpPr>
          <p:nvPr/>
        </p:nvSpPr>
        <p:spPr>
          <a:xfrm>
            <a:off x="9993745" y="6492240"/>
            <a:ext cx="2198255" cy="36576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smtClean="0">
                <a:ln>
                  <a:noFill/>
                </a:ln>
                <a:solidFill>
                  <a:schemeClr val="tx1"/>
                </a:solidFill>
                <a:effectLst/>
                <a:uLnTx/>
                <a:uFillTx/>
                <a:latin typeface="+mn-lt"/>
                <a:ea typeface="+mn-ea"/>
                <a:cs typeface="+mn-cs"/>
              </a:rPr>
              <a:t>rita </a:t>
            </a:r>
            <a:r>
              <a:rPr kumimoji="0" lang="it-IT" sz="800" b="0" i="0" u="none" strike="noStrike" kern="1200" cap="none" spc="0" normalizeH="0" baseline="0" noProof="0" dirty="0" err="1" smtClean="0">
                <a:ln>
                  <a:noFill/>
                </a:ln>
                <a:solidFill>
                  <a:schemeClr val="tx1"/>
                </a:solidFill>
                <a:effectLst/>
                <a:uLnTx/>
                <a:uFillTx/>
                <a:latin typeface="+mn-lt"/>
                <a:ea typeface="+mn-ea"/>
                <a:cs typeface="+mn-cs"/>
              </a:rPr>
              <a:t>bartolini</a:t>
            </a:r>
            <a:r>
              <a:rPr kumimoji="0" lang="it-IT" sz="800" b="0" i="0" u="none" strike="noStrike" kern="1200" cap="none" spc="0" normalizeH="0" baseline="0" noProof="0" dirty="0" smtClean="0">
                <a:ln>
                  <a:noFill/>
                </a:ln>
                <a:solidFill>
                  <a:schemeClr val="tx1"/>
                </a:solidFill>
                <a:effectLst/>
                <a:uLnTx/>
                <a:uFillTx/>
                <a:latin typeface="+mn-lt"/>
                <a:ea typeface="+mn-ea"/>
                <a:cs typeface="+mn-cs"/>
              </a:rPr>
              <a:t>  30 settembre 2021</a:t>
            </a:r>
            <a:endParaRPr kumimoji="0" lang="it-IT" sz="8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Rettangolo arrotondato 9"/>
          <p:cNvSpPr/>
          <p:nvPr/>
        </p:nvSpPr>
        <p:spPr>
          <a:xfrm>
            <a:off x="9696400" y="3645024"/>
            <a:ext cx="2232248" cy="122413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chemeClr val="tx1"/>
                </a:solidFill>
              </a:rPr>
              <a:t>QUALIFICATORI:</a:t>
            </a:r>
          </a:p>
          <a:p>
            <a:pPr algn="ctr"/>
            <a:r>
              <a:rPr lang="it-IT" b="1" dirty="0" smtClean="0">
                <a:solidFill>
                  <a:schemeClr val="tx1"/>
                </a:solidFill>
              </a:rPr>
              <a:t>DA 0 – 4</a:t>
            </a:r>
          </a:p>
          <a:p>
            <a:pPr algn="ctr"/>
            <a:endParaRPr lang="it-IT"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pPr rtl="0"/>
            <a:fld id="{289D71E3-7D81-4C24-B9D8-6B108755C64C}" type="slidenum">
              <a:rPr lang="it-IT" smtClean="0"/>
              <a:pPr rtl="0"/>
              <a:t>47</a:t>
            </a:fld>
            <a:endParaRPr lang="it-IT" dirty="0"/>
          </a:p>
        </p:txBody>
      </p:sp>
      <p:sp>
        <p:nvSpPr>
          <p:cNvPr id="38" name="Segnaposto piè di pagina 2"/>
          <p:cNvSpPr txBox="1">
            <a:spLocks/>
          </p:cNvSpPr>
          <p:nvPr/>
        </p:nvSpPr>
        <p:spPr>
          <a:xfrm>
            <a:off x="9993745" y="6492240"/>
            <a:ext cx="2198255" cy="36576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smtClean="0">
                <a:ln>
                  <a:noFill/>
                </a:ln>
                <a:solidFill>
                  <a:schemeClr val="tx1"/>
                </a:solidFill>
                <a:effectLst/>
                <a:uLnTx/>
                <a:uFillTx/>
                <a:latin typeface="+mn-lt"/>
                <a:ea typeface="+mn-ea"/>
                <a:cs typeface="+mn-cs"/>
              </a:rPr>
              <a:t>rita </a:t>
            </a:r>
            <a:r>
              <a:rPr kumimoji="0" lang="it-IT" sz="800" b="0" i="0" u="none" strike="noStrike" kern="1200" cap="none" spc="0" normalizeH="0" baseline="0" noProof="0" dirty="0" err="1" smtClean="0">
                <a:ln>
                  <a:noFill/>
                </a:ln>
                <a:solidFill>
                  <a:schemeClr val="tx1"/>
                </a:solidFill>
                <a:effectLst/>
                <a:uLnTx/>
                <a:uFillTx/>
                <a:latin typeface="+mn-lt"/>
                <a:ea typeface="+mn-ea"/>
                <a:cs typeface="+mn-cs"/>
              </a:rPr>
              <a:t>bartolini</a:t>
            </a:r>
            <a:r>
              <a:rPr kumimoji="0" lang="it-IT" sz="800" b="0" i="0" u="none" strike="noStrike" kern="1200" cap="none" spc="0" normalizeH="0" baseline="0" noProof="0" dirty="0" smtClean="0">
                <a:ln>
                  <a:noFill/>
                </a:ln>
                <a:solidFill>
                  <a:schemeClr val="tx1"/>
                </a:solidFill>
                <a:effectLst/>
                <a:uLnTx/>
                <a:uFillTx/>
                <a:latin typeface="+mn-lt"/>
                <a:ea typeface="+mn-ea"/>
                <a:cs typeface="+mn-cs"/>
              </a:rPr>
              <a:t>  30 settembre 2021</a:t>
            </a:r>
            <a:endParaRPr kumimoji="0" lang="it-IT" sz="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ttangolo 4"/>
          <p:cNvSpPr/>
          <p:nvPr/>
        </p:nvSpPr>
        <p:spPr>
          <a:xfrm>
            <a:off x="983432" y="1196752"/>
            <a:ext cx="10009112" cy="338437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2800" dirty="0" smtClean="0">
                <a:solidFill>
                  <a:schemeClr val="tx2"/>
                </a:solidFill>
              </a:rPr>
              <a:t>Sunto:</a:t>
            </a:r>
          </a:p>
          <a:p>
            <a:pPr marL="342900" indent="-342900">
              <a:buFont typeface="+mj-lt"/>
              <a:buAutoNum type="arabicPeriod"/>
            </a:pPr>
            <a:r>
              <a:rPr lang="it-IT" dirty="0" smtClean="0">
                <a:solidFill>
                  <a:schemeClr val="tx2"/>
                </a:solidFill>
              </a:rPr>
              <a:t>ICF = che cos’è, che cosa vuole essere, chi lo usa, da dove parte</a:t>
            </a:r>
          </a:p>
          <a:p>
            <a:pPr marL="342900" indent="-342900">
              <a:buFont typeface="+mj-lt"/>
              <a:buAutoNum type="arabicPeriod"/>
            </a:pPr>
            <a:r>
              <a:rPr lang="it-IT" dirty="0" smtClean="0">
                <a:solidFill>
                  <a:schemeClr val="tx2"/>
                </a:solidFill>
              </a:rPr>
              <a:t>Come è costruito</a:t>
            </a:r>
          </a:p>
          <a:p>
            <a:pPr marL="342900" indent="-342900">
              <a:buFont typeface="+mj-lt"/>
              <a:buAutoNum type="arabicPeriod"/>
            </a:pPr>
            <a:r>
              <a:rPr lang="it-IT" dirty="0" smtClean="0">
                <a:solidFill>
                  <a:schemeClr val="tx2"/>
                </a:solidFill>
              </a:rPr>
              <a:t>Rapporto tra osservazione, dimensioni, progettualità</a:t>
            </a:r>
          </a:p>
          <a:p>
            <a:pPr marL="342900" indent="-342900">
              <a:buFont typeface="+mj-lt"/>
              <a:buAutoNum type="arabicPeriod"/>
            </a:pPr>
            <a:r>
              <a:rPr lang="it-IT" dirty="0" smtClean="0">
                <a:solidFill>
                  <a:schemeClr val="tx2"/>
                </a:solidFill>
              </a:rPr>
              <a:t>Il cardine pedagogico</a:t>
            </a:r>
          </a:p>
          <a:p>
            <a:pPr marL="342900" indent="-342900">
              <a:buFont typeface="+mj-lt"/>
              <a:buAutoNum type="arabicPeriod"/>
            </a:pPr>
            <a:r>
              <a:rPr lang="it-IT" dirty="0" smtClean="0">
                <a:solidFill>
                  <a:schemeClr val="tx2"/>
                </a:solidFill>
              </a:rPr>
              <a:t>La mia professionalità Docente: aspetti deontologici coinvolti</a:t>
            </a:r>
          </a:p>
          <a:p>
            <a:pPr marL="342900" indent="-342900">
              <a:buFont typeface="+mj-lt"/>
              <a:buAutoNum type="arabicPeriod"/>
            </a:pPr>
            <a:r>
              <a:rPr lang="it-IT" dirty="0" smtClean="0">
                <a:solidFill>
                  <a:schemeClr val="tx2"/>
                </a:solidFill>
              </a:rPr>
              <a:t>Le 4 dimensioni</a:t>
            </a:r>
          </a:p>
          <a:p>
            <a:pPr marL="342900" indent="-342900">
              <a:buFont typeface="+mj-lt"/>
              <a:buAutoNum type="arabicPeriod"/>
            </a:pPr>
            <a:r>
              <a:rPr lang="it-IT" dirty="0" smtClean="0">
                <a:solidFill>
                  <a:schemeClr val="tx2"/>
                </a:solidFill>
              </a:rPr>
              <a:t>Infanzia, primaria, secondaria</a:t>
            </a:r>
          </a:p>
          <a:p>
            <a:pPr marL="342900" indent="-342900">
              <a:buFont typeface="+mj-lt"/>
              <a:buAutoNum type="arabicPeriod"/>
            </a:pPr>
            <a:r>
              <a:rPr lang="it-IT" dirty="0" smtClean="0">
                <a:solidFill>
                  <a:schemeClr val="tx2"/>
                </a:solidFill>
              </a:rPr>
              <a:t>Chiarimenti terminologici</a:t>
            </a:r>
          </a:p>
          <a:p>
            <a:pPr marL="342900" indent="-342900">
              <a:buFont typeface="+mj-lt"/>
              <a:buAutoNum type="arabicPeriod"/>
            </a:pPr>
            <a:r>
              <a:rPr lang="it-IT" dirty="0" smtClean="0">
                <a:solidFill>
                  <a:schemeClr val="tx2"/>
                </a:solidFill>
              </a:rPr>
              <a:t>Prima esemplificazione</a:t>
            </a:r>
            <a:endParaRPr lang="it-IT" dirty="0">
              <a:solidFill>
                <a:schemeClr val="tx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38200" y="533400"/>
            <a:ext cx="8458200" cy="1455440"/>
          </a:xfrm>
        </p:spPr>
        <p:txBody>
          <a:bodyPr>
            <a:normAutofit fontScale="90000"/>
          </a:bodyPr>
          <a:lstStyle/>
          <a:p>
            <a:r>
              <a:rPr lang="it-IT" b="1" dirty="0" smtClean="0"/>
              <a:t>ANDIAMO A VEDERE LE </a:t>
            </a:r>
            <a:br>
              <a:rPr lang="it-IT" b="1" dirty="0" smtClean="0"/>
            </a:br>
            <a:r>
              <a:rPr lang="it-IT" b="1" dirty="0" smtClean="0"/>
              <a:t>ESEMPLIFICAZIONI</a:t>
            </a:r>
            <a:r>
              <a:rPr lang="it-IT" sz="2400" b="1" dirty="0" smtClean="0"/>
              <a:t>:</a:t>
            </a:r>
            <a:br>
              <a:rPr lang="it-IT" sz="2400" b="1" dirty="0" smtClean="0"/>
            </a:br>
            <a:endParaRPr lang="it-IT" b="1" dirty="0"/>
          </a:p>
        </p:txBody>
      </p:sp>
      <p:sp>
        <p:nvSpPr>
          <p:cNvPr id="4" name="Segnaposto piè di pagina 2"/>
          <p:cNvSpPr txBox="1">
            <a:spLocks/>
          </p:cNvSpPr>
          <p:nvPr/>
        </p:nvSpPr>
        <p:spPr>
          <a:xfrm>
            <a:off x="9993745" y="6492240"/>
            <a:ext cx="2198255" cy="36576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smtClean="0">
                <a:ln>
                  <a:noFill/>
                </a:ln>
                <a:solidFill>
                  <a:schemeClr val="tx1"/>
                </a:solidFill>
                <a:effectLst/>
                <a:uLnTx/>
                <a:uFillTx/>
                <a:latin typeface="+mn-lt"/>
                <a:ea typeface="+mn-ea"/>
                <a:cs typeface="+mn-cs"/>
              </a:rPr>
              <a:t>rita </a:t>
            </a:r>
            <a:r>
              <a:rPr kumimoji="0" lang="it-IT" sz="800" b="0" i="0" u="none" strike="noStrike" kern="1200" cap="none" spc="0" normalizeH="0" baseline="0" noProof="0" dirty="0" err="1" smtClean="0">
                <a:ln>
                  <a:noFill/>
                </a:ln>
                <a:solidFill>
                  <a:schemeClr val="tx1"/>
                </a:solidFill>
                <a:effectLst/>
                <a:uLnTx/>
                <a:uFillTx/>
                <a:latin typeface="+mn-lt"/>
                <a:ea typeface="+mn-ea"/>
                <a:cs typeface="+mn-cs"/>
              </a:rPr>
              <a:t>bartolini</a:t>
            </a:r>
            <a:r>
              <a:rPr kumimoji="0" lang="it-IT" sz="800" b="0" i="0" u="none" strike="noStrike" kern="1200" cap="none" spc="0" normalizeH="0" baseline="0" noProof="0" dirty="0" smtClean="0">
                <a:ln>
                  <a:noFill/>
                </a:ln>
                <a:solidFill>
                  <a:schemeClr val="tx1"/>
                </a:solidFill>
                <a:effectLst/>
                <a:uLnTx/>
                <a:uFillTx/>
                <a:latin typeface="+mn-lt"/>
                <a:ea typeface="+mn-ea"/>
                <a:cs typeface="+mn-cs"/>
              </a:rPr>
              <a:t>  30 settembre 2021</a:t>
            </a:r>
            <a:endParaRPr kumimoji="0" lang="it-IT" sz="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ttangolo arrotondato 4"/>
          <p:cNvSpPr/>
          <p:nvPr/>
        </p:nvSpPr>
        <p:spPr>
          <a:xfrm>
            <a:off x="3647728" y="1484784"/>
            <a:ext cx="5616624" cy="316835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it-IT" b="1" dirty="0" smtClean="0">
                <a:solidFill>
                  <a:schemeClr val="tx1"/>
                </a:solidFill>
              </a:rPr>
              <a:t>PROCESSO </a:t>
            </a:r>
            <a:r>
              <a:rPr lang="it-IT" b="1" dirty="0" err="1" smtClean="0">
                <a:solidFill>
                  <a:schemeClr val="tx1"/>
                </a:solidFill>
              </a:rPr>
              <a:t>DI</a:t>
            </a:r>
            <a:r>
              <a:rPr lang="it-IT" b="1" dirty="0" smtClean="0">
                <a:solidFill>
                  <a:schemeClr val="tx1"/>
                </a:solidFill>
              </a:rPr>
              <a:t> OSSERVAZIONE</a:t>
            </a:r>
          </a:p>
          <a:p>
            <a:pPr>
              <a:buFont typeface="Arial" pitchFamily="34" charset="0"/>
              <a:buChar char="•"/>
            </a:pPr>
            <a:r>
              <a:rPr lang="it-IT" b="1" dirty="0" smtClean="0">
                <a:solidFill>
                  <a:schemeClr val="tx1"/>
                </a:solidFill>
              </a:rPr>
              <a:t>ORIENTAMENTO CON DIMENSIONI</a:t>
            </a:r>
          </a:p>
          <a:p>
            <a:pPr>
              <a:buFont typeface="Arial" pitchFamily="34" charset="0"/>
              <a:buChar char="•"/>
            </a:pPr>
            <a:r>
              <a:rPr lang="it-IT" b="1" dirty="0" smtClean="0">
                <a:solidFill>
                  <a:schemeClr val="tx1"/>
                </a:solidFill>
              </a:rPr>
              <a:t>MASCHERINA </a:t>
            </a:r>
            <a:r>
              <a:rPr lang="it-IT" b="1" dirty="0" err="1" smtClean="0">
                <a:solidFill>
                  <a:schemeClr val="tx1"/>
                </a:solidFill>
              </a:rPr>
              <a:t>DI</a:t>
            </a:r>
            <a:r>
              <a:rPr lang="it-IT" b="1" dirty="0" smtClean="0">
                <a:solidFill>
                  <a:schemeClr val="tx1"/>
                </a:solidFill>
              </a:rPr>
              <a:t> LAVORO</a:t>
            </a:r>
          </a:p>
          <a:p>
            <a:pPr>
              <a:buFont typeface="Arial" pitchFamily="34" charset="0"/>
              <a:buChar char="•"/>
            </a:pPr>
            <a:r>
              <a:rPr lang="it-IT" b="1" dirty="0" smtClean="0">
                <a:solidFill>
                  <a:schemeClr val="tx1"/>
                </a:solidFill>
              </a:rPr>
              <a:t>PRIMA ESEMPLIFICAZIONE</a:t>
            </a:r>
            <a:endParaRPr lang="it-IT"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pPr rtl="0"/>
            <a:fld id="{289D71E3-7D81-4C24-B9D8-6B108755C64C}" type="slidenum">
              <a:rPr lang="it-IT" smtClean="0"/>
              <a:pPr rtl="0"/>
              <a:t>5</a:t>
            </a:fld>
            <a:endParaRPr lang="it-IT" dirty="0"/>
          </a:p>
        </p:txBody>
      </p:sp>
      <p:pic>
        <p:nvPicPr>
          <p:cNvPr id="4" name="Immagine 3"/>
          <p:cNvPicPr/>
          <p:nvPr/>
        </p:nvPicPr>
        <p:blipFill>
          <a:blip r:embed="rId2"/>
          <a:srcRect/>
          <a:stretch>
            <a:fillRect/>
          </a:stretch>
        </p:blipFill>
        <p:spPr bwMode="auto">
          <a:xfrm>
            <a:off x="1847528" y="0"/>
            <a:ext cx="5244872" cy="6570240"/>
          </a:xfrm>
          <a:prstGeom prst="rect">
            <a:avLst/>
          </a:prstGeom>
          <a:noFill/>
          <a:ln w="9525">
            <a:noFill/>
            <a:miter lim="800000"/>
            <a:headEnd/>
            <a:tailEnd/>
          </a:ln>
        </p:spPr>
      </p:pic>
      <p:sp>
        <p:nvSpPr>
          <p:cNvPr id="5" name="Segnaposto piè di pagina 2"/>
          <p:cNvSpPr txBox="1">
            <a:spLocks/>
          </p:cNvSpPr>
          <p:nvPr/>
        </p:nvSpPr>
        <p:spPr>
          <a:xfrm>
            <a:off x="9993745" y="6492240"/>
            <a:ext cx="2198255" cy="36576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smtClean="0">
                <a:ln>
                  <a:noFill/>
                </a:ln>
                <a:solidFill>
                  <a:schemeClr val="tx1"/>
                </a:solidFill>
                <a:effectLst/>
                <a:uLnTx/>
                <a:uFillTx/>
                <a:latin typeface="+mn-lt"/>
                <a:ea typeface="+mn-ea"/>
                <a:cs typeface="+mn-cs"/>
              </a:rPr>
              <a:t>rita </a:t>
            </a:r>
            <a:r>
              <a:rPr kumimoji="0" lang="it-IT" sz="800" b="0" i="0" u="none" strike="noStrike" kern="1200" cap="none" spc="0" normalizeH="0" baseline="0" noProof="0" dirty="0" err="1" smtClean="0">
                <a:ln>
                  <a:noFill/>
                </a:ln>
                <a:solidFill>
                  <a:schemeClr val="tx1"/>
                </a:solidFill>
                <a:effectLst/>
                <a:uLnTx/>
                <a:uFillTx/>
                <a:latin typeface="+mn-lt"/>
                <a:ea typeface="+mn-ea"/>
                <a:cs typeface="+mn-cs"/>
              </a:rPr>
              <a:t>bartolini</a:t>
            </a:r>
            <a:r>
              <a:rPr kumimoji="0" lang="it-IT" sz="800" b="0" i="0" u="none" strike="noStrike" kern="1200" cap="none" spc="0" normalizeH="0" baseline="0" noProof="0" dirty="0" smtClean="0">
                <a:ln>
                  <a:noFill/>
                </a:ln>
                <a:solidFill>
                  <a:schemeClr val="tx1"/>
                </a:solidFill>
                <a:effectLst/>
                <a:uLnTx/>
                <a:uFillTx/>
                <a:latin typeface="+mn-lt"/>
                <a:ea typeface="+mn-ea"/>
                <a:cs typeface="+mn-cs"/>
              </a:rPr>
              <a:t>  30 settembre 2021</a:t>
            </a:r>
            <a:endParaRPr kumimoji="0" lang="it-IT" sz="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pPr rtl="0"/>
            <a:fld id="{289D71E3-7D81-4C24-B9D8-6B108755C64C}" type="slidenum">
              <a:rPr lang="it-IT" smtClean="0"/>
              <a:pPr rtl="0"/>
              <a:t>6</a:t>
            </a:fld>
            <a:endParaRPr lang="it-IT" dirty="0"/>
          </a:p>
        </p:txBody>
      </p:sp>
      <p:pic>
        <p:nvPicPr>
          <p:cNvPr id="5" name="Immagine 4"/>
          <p:cNvPicPr/>
          <p:nvPr/>
        </p:nvPicPr>
        <p:blipFill>
          <a:blip r:embed="rId2"/>
          <a:srcRect/>
          <a:stretch>
            <a:fillRect/>
          </a:stretch>
        </p:blipFill>
        <p:spPr bwMode="auto">
          <a:xfrm>
            <a:off x="1775520" y="260648"/>
            <a:ext cx="5616624" cy="5688632"/>
          </a:xfrm>
          <a:prstGeom prst="rect">
            <a:avLst/>
          </a:prstGeom>
          <a:noFill/>
          <a:ln w="9525">
            <a:noFill/>
            <a:miter lim="800000"/>
            <a:headEnd/>
            <a:tailEnd/>
          </a:ln>
        </p:spPr>
      </p:pic>
      <p:pic>
        <p:nvPicPr>
          <p:cNvPr id="6" name="Immagine 5"/>
          <p:cNvPicPr/>
          <p:nvPr/>
        </p:nvPicPr>
        <p:blipFill>
          <a:blip r:embed="rId3"/>
          <a:srcRect/>
          <a:stretch>
            <a:fillRect/>
          </a:stretch>
        </p:blipFill>
        <p:spPr bwMode="auto">
          <a:xfrm>
            <a:off x="7655496" y="476672"/>
            <a:ext cx="4536504" cy="2016224"/>
          </a:xfrm>
          <a:prstGeom prst="rect">
            <a:avLst/>
          </a:prstGeom>
          <a:noFill/>
          <a:ln w="9525">
            <a:noFill/>
            <a:miter lim="800000"/>
            <a:headEnd/>
            <a:tailEnd/>
          </a:ln>
        </p:spPr>
      </p:pic>
      <p:sp>
        <p:nvSpPr>
          <p:cNvPr id="7" name="Segnaposto piè di pagina 2"/>
          <p:cNvSpPr txBox="1">
            <a:spLocks/>
          </p:cNvSpPr>
          <p:nvPr/>
        </p:nvSpPr>
        <p:spPr>
          <a:xfrm>
            <a:off x="9993745" y="6492240"/>
            <a:ext cx="2198255" cy="36576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smtClean="0">
                <a:ln>
                  <a:noFill/>
                </a:ln>
                <a:solidFill>
                  <a:schemeClr val="tx1"/>
                </a:solidFill>
                <a:effectLst/>
                <a:uLnTx/>
                <a:uFillTx/>
                <a:latin typeface="+mn-lt"/>
                <a:ea typeface="+mn-ea"/>
                <a:cs typeface="+mn-cs"/>
              </a:rPr>
              <a:t>rita </a:t>
            </a:r>
            <a:r>
              <a:rPr kumimoji="0" lang="it-IT" sz="800" b="0" i="0" u="none" strike="noStrike" kern="1200" cap="none" spc="0" normalizeH="0" baseline="0" noProof="0" dirty="0" err="1" smtClean="0">
                <a:ln>
                  <a:noFill/>
                </a:ln>
                <a:solidFill>
                  <a:schemeClr val="tx1"/>
                </a:solidFill>
                <a:effectLst/>
                <a:uLnTx/>
                <a:uFillTx/>
                <a:latin typeface="+mn-lt"/>
                <a:ea typeface="+mn-ea"/>
                <a:cs typeface="+mn-cs"/>
              </a:rPr>
              <a:t>bartolini</a:t>
            </a:r>
            <a:r>
              <a:rPr kumimoji="0" lang="it-IT" sz="800" b="0" i="0" u="none" strike="noStrike" kern="1200" cap="none" spc="0" normalizeH="0" baseline="0" noProof="0" dirty="0" smtClean="0">
                <a:ln>
                  <a:noFill/>
                </a:ln>
                <a:solidFill>
                  <a:schemeClr val="tx1"/>
                </a:solidFill>
                <a:effectLst/>
                <a:uLnTx/>
                <a:uFillTx/>
                <a:latin typeface="+mn-lt"/>
                <a:ea typeface="+mn-ea"/>
                <a:cs typeface="+mn-cs"/>
              </a:rPr>
              <a:t>  30 settembre 2021</a:t>
            </a:r>
            <a:endParaRPr kumimoji="0" lang="it-IT" sz="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191344" y="1412776"/>
            <a:ext cx="4389120" cy="795867"/>
          </a:xfrm>
        </p:spPr>
        <p:txBody>
          <a:bodyPr>
            <a:normAutofit/>
          </a:bodyPr>
          <a:lstStyle/>
          <a:p>
            <a:pPr algn="ctr"/>
            <a:r>
              <a:rPr lang="it-IT" sz="2000" b="1" dirty="0" smtClean="0">
                <a:solidFill>
                  <a:schemeClr val="tx1"/>
                </a:solidFill>
              </a:rPr>
              <a:t>ATTO </a:t>
            </a:r>
            <a:r>
              <a:rPr lang="it-IT" sz="2000" b="1" dirty="0" err="1" smtClean="0">
                <a:solidFill>
                  <a:schemeClr val="tx1"/>
                </a:solidFill>
              </a:rPr>
              <a:t>DI</a:t>
            </a:r>
            <a:r>
              <a:rPr lang="it-IT" sz="2000" b="1" dirty="0" smtClean="0">
                <a:solidFill>
                  <a:schemeClr val="tx1"/>
                </a:solidFill>
              </a:rPr>
              <a:t> CENSURA (TAR)</a:t>
            </a:r>
            <a:endParaRPr lang="it-IT" sz="2000" b="1" dirty="0">
              <a:solidFill>
                <a:schemeClr val="tx1"/>
              </a:solidFill>
            </a:endParaRPr>
          </a:p>
        </p:txBody>
      </p:sp>
      <p:sp>
        <p:nvSpPr>
          <p:cNvPr id="5" name="Segnaposto testo 4"/>
          <p:cNvSpPr>
            <a:spLocks noGrp="1"/>
          </p:cNvSpPr>
          <p:nvPr>
            <p:ph type="body" sz="quarter" idx="3"/>
          </p:nvPr>
        </p:nvSpPr>
        <p:spPr>
          <a:xfrm>
            <a:off x="5663952" y="1484784"/>
            <a:ext cx="5184576" cy="795867"/>
          </a:xfrm>
        </p:spPr>
        <p:txBody>
          <a:bodyPr>
            <a:normAutofit fontScale="77500" lnSpcReduction="20000"/>
          </a:bodyPr>
          <a:lstStyle/>
          <a:p>
            <a:endParaRPr lang="it-IT" b="1" dirty="0" smtClean="0">
              <a:solidFill>
                <a:schemeClr val="tx1"/>
              </a:solidFill>
            </a:endParaRPr>
          </a:p>
          <a:p>
            <a:pPr algn="ctr"/>
            <a:r>
              <a:rPr lang="it-IT" sz="2600" b="1" dirty="0" err="1" smtClean="0">
                <a:solidFill>
                  <a:schemeClr val="tx1"/>
                </a:solidFill>
              </a:rPr>
              <a:t>CI</a:t>
            </a:r>
            <a:r>
              <a:rPr lang="it-IT" sz="2600" b="1" dirty="0" smtClean="0">
                <a:solidFill>
                  <a:schemeClr val="tx1"/>
                </a:solidFill>
              </a:rPr>
              <a:t> POTREBBE ESSERE UN POSSIBILE ATTO </a:t>
            </a:r>
            <a:r>
              <a:rPr lang="it-IT" sz="2600" b="1" dirty="0" err="1" smtClean="0">
                <a:solidFill>
                  <a:schemeClr val="tx1"/>
                </a:solidFill>
              </a:rPr>
              <a:t>DI</a:t>
            </a:r>
            <a:r>
              <a:rPr lang="it-IT" sz="2600" b="1" dirty="0" smtClean="0">
                <a:solidFill>
                  <a:schemeClr val="tx1"/>
                </a:solidFill>
              </a:rPr>
              <a:t> SOLUZIONE DELLA CENSURA?</a:t>
            </a:r>
          </a:p>
          <a:p>
            <a:endParaRPr lang="it-IT" dirty="0"/>
          </a:p>
        </p:txBody>
      </p:sp>
      <p:sp>
        <p:nvSpPr>
          <p:cNvPr id="7" name="Segnaposto numero diapositiva 6"/>
          <p:cNvSpPr>
            <a:spLocks noGrp="1"/>
          </p:cNvSpPr>
          <p:nvPr>
            <p:ph type="sldNum" sz="quarter" idx="12"/>
          </p:nvPr>
        </p:nvSpPr>
        <p:spPr/>
        <p:txBody>
          <a:bodyPr/>
          <a:lstStyle/>
          <a:p>
            <a:pPr rtl="0"/>
            <a:fld id="{289D71E3-7D81-4C24-B9D8-6B108755C64C}" type="slidenum">
              <a:rPr lang="it-IT" smtClean="0"/>
              <a:pPr rtl="0"/>
              <a:t>7</a:t>
            </a:fld>
            <a:endParaRPr lang="it-IT" dirty="0"/>
          </a:p>
        </p:txBody>
      </p:sp>
      <p:sp>
        <p:nvSpPr>
          <p:cNvPr id="8" name="Segnaposto contenuto 7"/>
          <p:cNvSpPr>
            <a:spLocks noGrp="1"/>
          </p:cNvSpPr>
          <p:nvPr>
            <p:ph sz="half" idx="2"/>
          </p:nvPr>
        </p:nvSpPr>
        <p:spPr>
          <a:xfrm>
            <a:off x="767408" y="2204864"/>
            <a:ext cx="3131840" cy="267546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smtClean="0">
                <a:solidFill>
                  <a:schemeClr val="tx1"/>
                </a:solidFill>
              </a:rPr>
              <a:t>VIENE FATTA CENSURA SU RIDUZIONE ORARIA PER TERAPIE, SE NON SI POSSONO RECUPERARE LE ORE</a:t>
            </a:r>
            <a:endParaRPr lang="it-IT" sz="1200" b="1" dirty="0">
              <a:solidFill>
                <a:schemeClr val="tx1"/>
              </a:solidFill>
            </a:endParaRPr>
          </a:p>
        </p:txBody>
      </p:sp>
      <p:sp>
        <p:nvSpPr>
          <p:cNvPr id="9" name="Segnaposto contenuto 7"/>
          <p:cNvSpPr>
            <a:spLocks noGrp="1"/>
          </p:cNvSpPr>
          <p:nvPr>
            <p:ph sz="quarter" idx="4"/>
          </p:nvPr>
        </p:nvSpPr>
        <p:spPr>
          <a:xfrm>
            <a:off x="4799856" y="2420888"/>
            <a:ext cx="7056784" cy="267546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it-IT" sz="1200" b="1" dirty="0" smtClean="0">
                <a:solidFill>
                  <a:schemeClr val="tx1"/>
                </a:solidFill>
              </a:rPr>
              <a:t>LA RIDUZIONE ORARIA PER TERAPIE RIABILITATIVE, NEL PEI, IN ACCORDO CON L’ÉQUIPE SANITARIA E SU RICHIESTA DELLA FAMIGLIA , SI POSSA COMUNQUE PREVEDERE, NELL’OTTICA </a:t>
            </a:r>
            <a:r>
              <a:rPr lang="it-IT" sz="1200" b="1" dirty="0" err="1" smtClean="0">
                <a:solidFill>
                  <a:schemeClr val="tx1"/>
                </a:solidFill>
              </a:rPr>
              <a:t>DI</a:t>
            </a:r>
            <a:r>
              <a:rPr lang="it-IT" sz="1200" b="1" dirty="0" smtClean="0">
                <a:solidFill>
                  <a:schemeClr val="tx1"/>
                </a:solidFill>
              </a:rPr>
              <a:t> UN PROGETTO INTEGRATO CON SPECIFICO RIFERIMENTO AL PROGETTO INDIVIDUALE (ART. 7 – COMMA 2 – LETTERA F D. </a:t>
            </a:r>
            <a:r>
              <a:rPr lang="it-IT" sz="1200" b="1" dirty="0" err="1" smtClean="0">
                <a:solidFill>
                  <a:schemeClr val="tx1"/>
                </a:solidFill>
              </a:rPr>
              <a:t>Lgs</a:t>
            </a:r>
            <a:r>
              <a:rPr lang="it-IT" sz="1200" b="1" dirty="0" smtClean="0">
                <a:solidFill>
                  <a:schemeClr val="tx1"/>
                </a:solidFill>
              </a:rPr>
              <a:t>.  E AL PROGETTO </a:t>
            </a:r>
            <a:r>
              <a:rPr lang="it-IT" sz="1200" b="1" dirty="0" err="1" smtClean="0">
                <a:solidFill>
                  <a:schemeClr val="tx1"/>
                </a:solidFill>
              </a:rPr>
              <a:t>DI</a:t>
            </a:r>
            <a:r>
              <a:rPr lang="it-IT" sz="1200" b="1" dirty="0" smtClean="0">
                <a:solidFill>
                  <a:schemeClr val="tx1"/>
                </a:solidFill>
              </a:rPr>
              <a:t> VITA CHE LO COMPRENDE) LA POSSIBILITÀ </a:t>
            </a:r>
            <a:r>
              <a:rPr lang="it-IT" sz="1200" b="1" dirty="0" err="1" smtClean="0">
                <a:solidFill>
                  <a:schemeClr val="tx1"/>
                </a:solidFill>
              </a:rPr>
              <a:t>DI</a:t>
            </a:r>
            <a:r>
              <a:rPr lang="it-IT" sz="1200" b="1" dirty="0" smtClean="0">
                <a:solidFill>
                  <a:schemeClr val="tx1"/>
                </a:solidFill>
              </a:rPr>
              <a:t> PROSEGUIRE LE TERAPIE IN QUANTO FACILITATORI DEL CONTESTO ESTERNO E PERSONALE. LA RIABILITAZIONE NON Può NON ESSERE RITENUTA NECESSITÀ PREMINENTE  SIA ALL’APPRENDIMENTO CHE ALLA VITA </a:t>
            </a:r>
            <a:r>
              <a:rPr lang="it-IT" sz="1200" b="1" dirty="0" err="1" smtClean="0">
                <a:solidFill>
                  <a:schemeClr val="tx1"/>
                </a:solidFill>
              </a:rPr>
              <a:t>DI</a:t>
            </a:r>
            <a:r>
              <a:rPr lang="it-IT" sz="1200" b="1" dirty="0" smtClean="0">
                <a:solidFill>
                  <a:schemeClr val="tx1"/>
                </a:solidFill>
              </a:rPr>
              <a:t> RELAZIONE, STANTE CHE LA SCUOLA NON SONO PRESENTI RIABILITATORI  SPECIALISTI . LO STAR BENE DELLO STUDENTE/STUDENTESSA  CON DISABILITÀ  È SUPERIORE ALLE CATEGORIE GERARCHICHE </a:t>
            </a:r>
            <a:r>
              <a:rPr lang="it-IT" sz="1200" b="1" dirty="0" err="1" smtClean="0">
                <a:solidFill>
                  <a:schemeClr val="tx1"/>
                </a:solidFill>
              </a:rPr>
              <a:t>DI</a:t>
            </a:r>
            <a:r>
              <a:rPr lang="it-IT" sz="1200" b="1" dirty="0" smtClean="0">
                <a:solidFill>
                  <a:schemeClr val="tx1"/>
                </a:solidFill>
              </a:rPr>
              <a:t> DEFINIZIONE DELLE DISCENDENZE DALLA NORMA</a:t>
            </a:r>
            <a:endParaRPr lang="it-IT" sz="1200" b="1" dirty="0">
              <a:solidFill>
                <a:schemeClr val="tx1"/>
              </a:solidFill>
            </a:endParaRPr>
          </a:p>
        </p:txBody>
      </p:sp>
      <p:sp>
        <p:nvSpPr>
          <p:cNvPr id="10" name="Segnaposto piè di pagina 2"/>
          <p:cNvSpPr txBox="1">
            <a:spLocks/>
          </p:cNvSpPr>
          <p:nvPr/>
        </p:nvSpPr>
        <p:spPr>
          <a:xfrm>
            <a:off x="9993745" y="6492240"/>
            <a:ext cx="2198255" cy="36576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smtClean="0">
                <a:ln>
                  <a:noFill/>
                </a:ln>
                <a:solidFill>
                  <a:schemeClr val="tx1"/>
                </a:solidFill>
                <a:effectLst/>
                <a:uLnTx/>
                <a:uFillTx/>
                <a:latin typeface="+mn-lt"/>
                <a:ea typeface="+mn-ea"/>
                <a:cs typeface="+mn-cs"/>
              </a:rPr>
              <a:t>rita </a:t>
            </a:r>
            <a:r>
              <a:rPr kumimoji="0" lang="it-IT" sz="800" b="0" i="0" u="none" strike="noStrike" kern="1200" cap="none" spc="0" normalizeH="0" baseline="0" noProof="0" dirty="0" err="1" smtClean="0">
                <a:ln>
                  <a:noFill/>
                </a:ln>
                <a:solidFill>
                  <a:schemeClr val="tx1"/>
                </a:solidFill>
                <a:effectLst/>
                <a:uLnTx/>
                <a:uFillTx/>
                <a:latin typeface="+mn-lt"/>
                <a:ea typeface="+mn-ea"/>
                <a:cs typeface="+mn-cs"/>
              </a:rPr>
              <a:t>bartolini</a:t>
            </a:r>
            <a:r>
              <a:rPr kumimoji="0" lang="it-IT" sz="800" b="0" i="0" u="none" strike="noStrike" kern="1200" cap="none" spc="0" normalizeH="0" baseline="0" noProof="0" dirty="0" smtClean="0">
                <a:ln>
                  <a:noFill/>
                </a:ln>
                <a:solidFill>
                  <a:schemeClr val="tx1"/>
                </a:solidFill>
                <a:effectLst/>
                <a:uLnTx/>
                <a:uFillTx/>
                <a:latin typeface="+mn-lt"/>
                <a:ea typeface="+mn-ea"/>
                <a:cs typeface="+mn-cs"/>
              </a:rPr>
              <a:t>  30 settembre 2021</a:t>
            </a:r>
            <a:endParaRPr kumimoji="0" lang="it-IT" sz="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191344" y="1412776"/>
            <a:ext cx="4389120" cy="795867"/>
          </a:xfrm>
        </p:spPr>
        <p:txBody>
          <a:bodyPr>
            <a:normAutofit/>
          </a:bodyPr>
          <a:lstStyle/>
          <a:p>
            <a:pPr algn="ctr"/>
            <a:r>
              <a:rPr lang="it-IT" sz="2000" b="1" dirty="0" smtClean="0">
                <a:solidFill>
                  <a:schemeClr val="tx1"/>
                </a:solidFill>
              </a:rPr>
              <a:t>ATTO </a:t>
            </a:r>
            <a:r>
              <a:rPr lang="it-IT" sz="2000" b="1" dirty="0" err="1" smtClean="0">
                <a:solidFill>
                  <a:schemeClr val="tx1"/>
                </a:solidFill>
              </a:rPr>
              <a:t>DI</a:t>
            </a:r>
            <a:r>
              <a:rPr lang="it-IT" sz="2000" b="1" dirty="0" smtClean="0">
                <a:solidFill>
                  <a:schemeClr val="tx1"/>
                </a:solidFill>
              </a:rPr>
              <a:t> CENSURA (TAR)</a:t>
            </a:r>
            <a:endParaRPr lang="it-IT" sz="2000" b="1" dirty="0">
              <a:solidFill>
                <a:schemeClr val="tx1"/>
              </a:solidFill>
            </a:endParaRPr>
          </a:p>
        </p:txBody>
      </p:sp>
      <p:sp>
        <p:nvSpPr>
          <p:cNvPr id="5" name="Segnaposto testo 4"/>
          <p:cNvSpPr>
            <a:spLocks noGrp="1"/>
          </p:cNvSpPr>
          <p:nvPr>
            <p:ph type="body" sz="quarter" idx="3"/>
          </p:nvPr>
        </p:nvSpPr>
        <p:spPr>
          <a:xfrm>
            <a:off x="5159896" y="1556792"/>
            <a:ext cx="6336704" cy="867875"/>
          </a:xfrm>
        </p:spPr>
        <p:txBody>
          <a:bodyPr>
            <a:normAutofit fontScale="92500" lnSpcReduction="10000"/>
          </a:bodyPr>
          <a:lstStyle/>
          <a:p>
            <a:endParaRPr lang="it-IT" b="1" dirty="0" smtClean="0">
              <a:solidFill>
                <a:schemeClr val="tx1"/>
              </a:solidFill>
            </a:endParaRPr>
          </a:p>
          <a:p>
            <a:pPr algn="ctr"/>
            <a:r>
              <a:rPr lang="it-IT" sz="2200" b="1" dirty="0" err="1" smtClean="0">
                <a:solidFill>
                  <a:schemeClr val="tx1"/>
                </a:solidFill>
              </a:rPr>
              <a:t>CI</a:t>
            </a:r>
            <a:r>
              <a:rPr lang="it-IT" sz="2200" b="1" dirty="0" smtClean="0">
                <a:solidFill>
                  <a:schemeClr val="tx1"/>
                </a:solidFill>
              </a:rPr>
              <a:t> POTREBBE ESSERE UN POSSIBILE ATTO </a:t>
            </a:r>
            <a:r>
              <a:rPr lang="it-IT" sz="2200" b="1" dirty="0" err="1" smtClean="0">
                <a:solidFill>
                  <a:schemeClr val="tx1"/>
                </a:solidFill>
              </a:rPr>
              <a:t>DI</a:t>
            </a:r>
            <a:r>
              <a:rPr lang="it-IT" sz="2200" b="1" dirty="0" smtClean="0">
                <a:solidFill>
                  <a:schemeClr val="tx1"/>
                </a:solidFill>
              </a:rPr>
              <a:t> SOLUZIONE DELLA CENSURA?</a:t>
            </a:r>
          </a:p>
          <a:p>
            <a:endParaRPr lang="it-IT" dirty="0"/>
          </a:p>
        </p:txBody>
      </p:sp>
      <p:sp>
        <p:nvSpPr>
          <p:cNvPr id="7" name="Segnaposto numero diapositiva 6"/>
          <p:cNvSpPr>
            <a:spLocks noGrp="1"/>
          </p:cNvSpPr>
          <p:nvPr>
            <p:ph type="sldNum" sz="quarter" idx="12"/>
          </p:nvPr>
        </p:nvSpPr>
        <p:spPr/>
        <p:txBody>
          <a:bodyPr/>
          <a:lstStyle/>
          <a:p>
            <a:pPr rtl="0"/>
            <a:fld id="{289D71E3-7D81-4C24-B9D8-6B108755C64C}" type="slidenum">
              <a:rPr lang="it-IT" smtClean="0"/>
              <a:pPr rtl="0"/>
              <a:t>8</a:t>
            </a:fld>
            <a:endParaRPr lang="it-IT" dirty="0"/>
          </a:p>
        </p:txBody>
      </p:sp>
      <p:sp>
        <p:nvSpPr>
          <p:cNvPr id="8" name="Segnaposto contenuto 7"/>
          <p:cNvSpPr>
            <a:spLocks noGrp="1"/>
          </p:cNvSpPr>
          <p:nvPr>
            <p:ph sz="half" idx="2"/>
          </p:nvPr>
        </p:nvSpPr>
        <p:spPr>
          <a:xfrm>
            <a:off x="263352" y="2204864"/>
            <a:ext cx="3635896" cy="267546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smtClean="0">
                <a:solidFill>
                  <a:schemeClr val="tx1"/>
                </a:solidFill>
              </a:rPr>
              <a:t>VIENE FATTA CENSURA SU RIDUZIONE ORARIA PER TERAPIE, SE NON SI POSSONO RECUPERARE LE ORE, “ESONERO GENERALIZZATO”, NON SI PUÒ RIDURRE L’ORARIO PER MANCANZA </a:t>
            </a:r>
            <a:r>
              <a:rPr lang="it-IT" sz="1200" b="1" dirty="0" err="1" smtClean="0">
                <a:solidFill>
                  <a:schemeClr val="tx1"/>
                </a:solidFill>
              </a:rPr>
              <a:t>DI</a:t>
            </a:r>
            <a:r>
              <a:rPr lang="it-IT" sz="1200" b="1" dirty="0" smtClean="0">
                <a:solidFill>
                  <a:schemeClr val="tx1"/>
                </a:solidFill>
              </a:rPr>
              <a:t> RISORSE ECONOMICHE</a:t>
            </a:r>
          </a:p>
          <a:p>
            <a:pPr algn="ctr"/>
            <a:r>
              <a:rPr lang="it-IT" sz="1200" b="1" dirty="0" smtClean="0">
                <a:solidFill>
                  <a:schemeClr val="tx1"/>
                </a:solidFill>
              </a:rPr>
              <a:t>NON ESONERO GENERALIZZATO DA ALCUNE ATTIVITÀ DELLA CLASSE CON LABORATORIO SEPARATO</a:t>
            </a:r>
            <a:endParaRPr lang="it-IT" sz="1200" b="1" dirty="0">
              <a:solidFill>
                <a:schemeClr val="tx1"/>
              </a:solidFill>
            </a:endParaRPr>
          </a:p>
        </p:txBody>
      </p:sp>
      <p:sp>
        <p:nvSpPr>
          <p:cNvPr id="9" name="Segnaposto contenuto 7"/>
          <p:cNvSpPr>
            <a:spLocks noGrp="1"/>
          </p:cNvSpPr>
          <p:nvPr>
            <p:ph sz="quarter" idx="4"/>
          </p:nvPr>
        </p:nvSpPr>
        <p:spPr>
          <a:xfrm>
            <a:off x="4799856" y="2420889"/>
            <a:ext cx="7056784" cy="223224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it-IT" sz="1200" b="1" dirty="0" smtClean="0">
                <a:solidFill>
                  <a:schemeClr val="tx1"/>
                </a:solidFill>
              </a:rPr>
              <a:t>IL CONCETTO </a:t>
            </a:r>
            <a:r>
              <a:rPr lang="it-IT" sz="1200" b="1" dirty="0" err="1" smtClean="0">
                <a:solidFill>
                  <a:schemeClr val="tx1"/>
                </a:solidFill>
              </a:rPr>
              <a:t>DI</a:t>
            </a:r>
            <a:r>
              <a:rPr lang="it-IT" sz="1200" b="1" dirty="0" smtClean="0">
                <a:solidFill>
                  <a:schemeClr val="tx1"/>
                </a:solidFill>
              </a:rPr>
              <a:t> “ESONERO GENERALIZZATO” FA RIFERIMENTO ALL’INTEGRAZIONE, NON ALL’INCLUSIONE. INFATTI È PROPRIO LA PERSONALIZZAZIONE  E  LA INDIVIDUALIZZAZIONE  CHE GUIDANO LA SCUOLA  VERSO UNA SCUOLA INCLUSIVA. IN ACCORDO CON LA FAMIGLIA, IN UN’OTTICA ICF, IN UN’OTTICA </a:t>
            </a:r>
            <a:r>
              <a:rPr lang="it-IT" sz="1200" b="1" dirty="0" err="1" smtClean="0">
                <a:solidFill>
                  <a:schemeClr val="tx1"/>
                </a:solidFill>
              </a:rPr>
              <a:t>DI</a:t>
            </a:r>
            <a:r>
              <a:rPr lang="it-IT" sz="1200" b="1" dirty="0" smtClean="0">
                <a:solidFill>
                  <a:schemeClr val="tx1"/>
                </a:solidFill>
              </a:rPr>
              <a:t> ACCOMODAMENTO RAGIONEVOLE, IL GLO PREVEDE UN PERCORSO/PROCESSO CHE MIRA AL RISPETTO </a:t>
            </a:r>
            <a:r>
              <a:rPr lang="it-IT" sz="1200" b="1" dirty="0" err="1" smtClean="0">
                <a:solidFill>
                  <a:schemeClr val="tx1"/>
                </a:solidFill>
              </a:rPr>
              <a:t>DI</a:t>
            </a:r>
            <a:r>
              <a:rPr lang="it-IT" sz="1200" b="1" dirty="0" smtClean="0">
                <a:solidFill>
                  <a:schemeClr val="tx1"/>
                </a:solidFill>
              </a:rPr>
              <a:t> OGNI AZIONE INCLUSIVA E PER QUESTO PUÒ DEFINIRE MOMENTI </a:t>
            </a:r>
            <a:r>
              <a:rPr lang="it-IT" sz="1200" b="1" dirty="0" err="1" smtClean="0">
                <a:solidFill>
                  <a:schemeClr val="tx1"/>
                </a:solidFill>
              </a:rPr>
              <a:t>DI</a:t>
            </a:r>
            <a:r>
              <a:rPr lang="it-IT" sz="1200" b="1" dirty="0" smtClean="0">
                <a:solidFill>
                  <a:schemeClr val="tx1"/>
                </a:solidFill>
              </a:rPr>
              <a:t> ATTIVITÀ IN PICCOLO GRUPPO, es.: MOMENTI DE-STRESS </a:t>
            </a:r>
            <a:endParaRPr lang="it-IT" sz="1200" b="1" dirty="0">
              <a:solidFill>
                <a:schemeClr val="tx1"/>
              </a:solidFill>
            </a:endParaRPr>
          </a:p>
        </p:txBody>
      </p:sp>
      <p:sp>
        <p:nvSpPr>
          <p:cNvPr id="10" name="Segnaposto piè di pagina 2"/>
          <p:cNvSpPr txBox="1">
            <a:spLocks/>
          </p:cNvSpPr>
          <p:nvPr/>
        </p:nvSpPr>
        <p:spPr>
          <a:xfrm>
            <a:off x="9993745" y="6492240"/>
            <a:ext cx="2198255" cy="36576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smtClean="0">
                <a:ln>
                  <a:noFill/>
                </a:ln>
                <a:solidFill>
                  <a:schemeClr val="tx1"/>
                </a:solidFill>
                <a:effectLst/>
                <a:uLnTx/>
                <a:uFillTx/>
                <a:latin typeface="+mn-lt"/>
                <a:ea typeface="+mn-ea"/>
                <a:cs typeface="+mn-cs"/>
              </a:rPr>
              <a:t>rita </a:t>
            </a:r>
            <a:r>
              <a:rPr kumimoji="0" lang="it-IT" sz="800" b="0" i="0" u="none" strike="noStrike" kern="1200" cap="none" spc="0" normalizeH="0" baseline="0" noProof="0" dirty="0" err="1" smtClean="0">
                <a:ln>
                  <a:noFill/>
                </a:ln>
                <a:solidFill>
                  <a:schemeClr val="tx1"/>
                </a:solidFill>
                <a:effectLst/>
                <a:uLnTx/>
                <a:uFillTx/>
                <a:latin typeface="+mn-lt"/>
                <a:ea typeface="+mn-ea"/>
                <a:cs typeface="+mn-cs"/>
              </a:rPr>
              <a:t>bartolini</a:t>
            </a:r>
            <a:r>
              <a:rPr kumimoji="0" lang="it-IT" sz="800" b="0" i="0" u="none" strike="noStrike" kern="1200" cap="none" spc="0" normalizeH="0" baseline="0" noProof="0" dirty="0" smtClean="0">
                <a:ln>
                  <a:noFill/>
                </a:ln>
                <a:solidFill>
                  <a:schemeClr val="tx1"/>
                </a:solidFill>
                <a:effectLst/>
                <a:uLnTx/>
                <a:uFillTx/>
                <a:latin typeface="+mn-lt"/>
                <a:ea typeface="+mn-ea"/>
                <a:cs typeface="+mn-cs"/>
              </a:rPr>
              <a:t>  30 settembre 2021</a:t>
            </a:r>
            <a:endParaRPr kumimoji="0" lang="it-IT" sz="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b="1" dirty="0" smtClean="0"/>
              <a:t>E LE ORE </a:t>
            </a:r>
            <a:r>
              <a:rPr lang="it-IT" sz="2800" b="1" dirty="0" err="1" smtClean="0"/>
              <a:t>DI</a:t>
            </a:r>
            <a:r>
              <a:rPr lang="it-IT" sz="2800" b="1" dirty="0" smtClean="0"/>
              <a:t> SOSTEGNO?</a:t>
            </a:r>
            <a:endParaRPr lang="it-IT" sz="2800" b="1" dirty="0"/>
          </a:p>
        </p:txBody>
      </p:sp>
      <p:sp>
        <p:nvSpPr>
          <p:cNvPr id="3" name="Segnaposto numero diapositiva 2"/>
          <p:cNvSpPr>
            <a:spLocks noGrp="1"/>
          </p:cNvSpPr>
          <p:nvPr>
            <p:ph type="sldNum" sz="quarter" idx="12"/>
          </p:nvPr>
        </p:nvSpPr>
        <p:spPr/>
        <p:txBody>
          <a:bodyPr/>
          <a:lstStyle/>
          <a:p>
            <a:pPr rtl="0"/>
            <a:fld id="{289D71E3-7D81-4C24-B9D8-6B108755C64C}" type="slidenum">
              <a:rPr lang="it-IT" smtClean="0"/>
              <a:pPr rtl="0"/>
              <a:t>9</a:t>
            </a:fld>
            <a:endParaRPr lang="it-IT" dirty="0"/>
          </a:p>
        </p:txBody>
      </p:sp>
      <p:sp>
        <p:nvSpPr>
          <p:cNvPr id="4" name="Segnaposto piè di pagina 2"/>
          <p:cNvSpPr txBox="1">
            <a:spLocks/>
          </p:cNvSpPr>
          <p:nvPr/>
        </p:nvSpPr>
        <p:spPr>
          <a:xfrm>
            <a:off x="9993745" y="6492240"/>
            <a:ext cx="2198255" cy="36576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800" b="0" i="0" u="none" strike="noStrike" kern="1200" cap="none" spc="0" normalizeH="0" baseline="0" noProof="0" dirty="0" smtClean="0">
                <a:ln>
                  <a:noFill/>
                </a:ln>
                <a:solidFill>
                  <a:schemeClr val="tx1"/>
                </a:solidFill>
                <a:effectLst/>
                <a:uLnTx/>
                <a:uFillTx/>
                <a:latin typeface="+mn-lt"/>
                <a:ea typeface="+mn-ea"/>
                <a:cs typeface="+mn-cs"/>
              </a:rPr>
              <a:t>rita </a:t>
            </a:r>
            <a:r>
              <a:rPr kumimoji="0" lang="it-IT" sz="800" b="0" i="0" u="none" strike="noStrike" kern="1200" cap="none" spc="0" normalizeH="0" baseline="0" noProof="0" dirty="0" err="1" smtClean="0">
                <a:ln>
                  <a:noFill/>
                </a:ln>
                <a:solidFill>
                  <a:schemeClr val="tx1"/>
                </a:solidFill>
                <a:effectLst/>
                <a:uLnTx/>
                <a:uFillTx/>
                <a:latin typeface="+mn-lt"/>
                <a:ea typeface="+mn-ea"/>
                <a:cs typeface="+mn-cs"/>
              </a:rPr>
              <a:t>bartolini</a:t>
            </a:r>
            <a:r>
              <a:rPr kumimoji="0" lang="it-IT" sz="800" b="0" i="0" u="none" strike="noStrike" kern="1200" cap="none" spc="0" normalizeH="0" baseline="0" noProof="0" dirty="0" smtClean="0">
                <a:ln>
                  <a:noFill/>
                </a:ln>
                <a:solidFill>
                  <a:schemeClr val="tx1"/>
                </a:solidFill>
                <a:effectLst/>
                <a:uLnTx/>
                <a:uFillTx/>
                <a:latin typeface="+mn-lt"/>
                <a:ea typeface="+mn-ea"/>
                <a:cs typeface="+mn-cs"/>
              </a:rPr>
              <a:t>  30 settembre 2021</a:t>
            </a:r>
            <a:endParaRPr kumimoji="0" lang="it-IT" sz="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Rettangolo 4"/>
          <p:cNvSpPr/>
          <p:nvPr/>
        </p:nvSpPr>
        <p:spPr>
          <a:xfrm>
            <a:off x="983432" y="2132856"/>
            <a:ext cx="10513168" cy="20162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smtClean="0">
              <a:solidFill>
                <a:schemeClr val="tx1"/>
              </a:solidFill>
            </a:endParaRPr>
          </a:p>
          <a:p>
            <a:pPr algn="ctr"/>
            <a:endParaRPr lang="it-IT" b="1" dirty="0" smtClean="0">
              <a:solidFill>
                <a:schemeClr val="tx1"/>
              </a:solidFill>
            </a:endParaRPr>
          </a:p>
          <a:p>
            <a:pPr algn="ctr"/>
            <a:r>
              <a:rPr lang="it-IT" b="1" dirty="0" smtClean="0">
                <a:solidFill>
                  <a:schemeClr val="tx1"/>
                </a:solidFill>
              </a:rPr>
              <a:t>NON SONO STATI ANCORA DELINEATI I PARAMETRI PER UNA CORRETTA VALUTAZIONE E RICHIESTA DELLE ORE </a:t>
            </a:r>
            <a:r>
              <a:rPr lang="it-IT" b="1" dirty="0" err="1" smtClean="0">
                <a:solidFill>
                  <a:schemeClr val="tx1"/>
                </a:solidFill>
              </a:rPr>
              <a:t>DI</a:t>
            </a:r>
            <a:r>
              <a:rPr lang="it-IT" b="1" dirty="0" smtClean="0">
                <a:solidFill>
                  <a:schemeClr val="tx1"/>
                </a:solidFill>
              </a:rPr>
              <a:t> SOSTEGNO, QUINDI IL GLO CONTINUA A FARE PROPOSTE A FINE ANNO</a:t>
            </a:r>
            <a:endParaRPr lang="it-IT"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ambini amici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3246374_TF03896101.potx" id="{A2123817-9033-4E13-B399-BE82105B2AC5}" vid="{4D166A6F-178C-4800-9987-53896AB5DFAB}"/>
    </a:ext>
  </a:extLst>
</a:theme>
</file>

<file path=ppt/theme/theme2.xml><?xml version="1.0" encoding="utf-8"?>
<a:theme xmlns:a="http://schemas.openxmlformats.org/drawingml/2006/main" name="Tema di Offic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8">
    <wetp:webextensionref xmlns:r="http://schemas.openxmlformats.org/officeDocument/2006/relationships" r:id="rId1"/>
  </wetp:taskpane>
  <wetp:taskpane dockstate="right" visibility="0" width="438" row="9">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667EBC02-1996-4E81-8231-AD61660759F6}">
  <we:reference id="wa104178141" version="4.3.3.0" store="it-IT" storeType="OMEX"/>
  <we:alternateReferences>
    <we:reference id="wa104178141" version="4.3.3.0" store="WA104178141"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7CE0E563-6652-4039-87E5-94D89367808B}">
  <we:reference id="wa104380907" version="1.0.0.0" store="it-IT" storeType="OMEX"/>
  <we:alternateReferences>
    <we:reference id="WA104380907" version="1.0.0.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A15C6C-6BB6-4DB6-B7D6-7F14EAB2CC5C}">
  <ds:schemaRefs>
    <ds:schemaRef ds:uri="http://schemas.microsoft.com/office/2006/documentManagement/types"/>
    <ds:schemaRef ds:uri="http://schemas.microsoft.com/office/2006/metadata/properties"/>
    <ds:schemaRef ds:uri="a4f35948-e619-41b3-aa29-22878b09cfd2"/>
    <ds:schemaRef ds:uri="http://purl.org/dc/dcmitype/"/>
    <ds:schemaRef ds:uri="http://www.w3.org/XML/1998/namespace"/>
    <ds:schemaRef ds:uri="http://purl.org/dc/elements/1.1/"/>
    <ds:schemaRef ds:uri="http://purl.org/dc/terms/"/>
    <ds:schemaRef ds:uri="http://schemas.microsoft.com/office/infopath/2007/PartnerControls"/>
    <ds:schemaRef ds:uri="http://schemas.openxmlformats.org/package/2006/metadata/core-properties"/>
    <ds:schemaRef ds:uri="40262f94-9f35-4ac3-9a90-690165a166b7"/>
  </ds:schemaRefs>
</ds:datastoreItem>
</file>

<file path=customXml/itemProps3.xml><?xml version="1.0" encoding="utf-8"?>
<ds:datastoreItem xmlns:ds="http://schemas.openxmlformats.org/officeDocument/2006/customXml" ds:itemID="{9EDF6667-B669-49A4-BBE6-2132BA71C0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Presentazione per la scuola con bambini in cortile, album (widescreen)</Template>
  <TotalTime>5136</TotalTime>
  <Words>3089</Words>
  <Application>Microsoft Office PowerPoint</Application>
  <PresentationFormat>Widescreen</PresentationFormat>
  <Paragraphs>466</Paragraphs>
  <Slides>48</Slides>
  <Notes>1</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48</vt:i4>
      </vt:variant>
    </vt:vector>
  </HeadingPairs>
  <TitlesOfParts>
    <vt:vector size="55" baseType="lpstr">
      <vt:lpstr>Arial</vt:lpstr>
      <vt:lpstr>Arial Nova</vt:lpstr>
      <vt:lpstr>Calibri</vt:lpstr>
      <vt:lpstr>Tahoma</vt:lpstr>
      <vt:lpstr>Times New Roman</vt:lpstr>
      <vt:lpstr>Wingdings</vt:lpstr>
      <vt:lpstr>Bambini amici 16x9</vt:lpstr>
      <vt:lpstr>PEI Molteno 30 settembre 2021 (seconda parte)</vt:lpstr>
      <vt:lpstr>  Sunto punto 2:  1. lessico 2. esemplificazione sull’osservazione 3. esemplificazioni sull’osservazione prima – dopo 4. l’osservazione ai fini della progettazione     </vt:lpstr>
      <vt:lpstr>       1.cosa è annullato, COSA POTREMMO FARE?  2.che cosa è in vigore: accomodamento ragionevole (ONU)/art. 7 (modifica la L. 104/1992 in materia di PEI – art 12, comma 5) =  PEI, D. Lgs. 66/2017, n° 66 = Norme per la promozione dell’inclusione scolastica degli studenti con disabilità  3.che cosa non cambia: PEI - GLO     </vt:lpstr>
      <vt:lpstr>Presentazione standard di PowerPoint</vt:lpstr>
      <vt:lpstr>Presentazione standard di PowerPoint</vt:lpstr>
      <vt:lpstr>Presentazione standard di PowerPoint</vt:lpstr>
      <vt:lpstr>Presentazione standard di PowerPoint</vt:lpstr>
      <vt:lpstr>Presentazione standard di PowerPoint</vt:lpstr>
      <vt:lpstr>E LE ORE DI SOSTEGNO?</vt:lpstr>
      <vt:lpstr>Presentazione standard di PowerPoint</vt:lpstr>
      <vt:lpstr>Presentazione standard di PowerPoint</vt:lpstr>
      <vt:lpstr>Presentazione standard di PowerPoint</vt:lpstr>
      <vt:lpstr>ESEMPIO ANNO SCOLASTICO</vt:lpstr>
      <vt:lpstr>Presentazione standard di PowerPoint</vt:lpstr>
      <vt:lpstr>Presentazione standard di PowerPoint</vt:lpstr>
      <vt:lpstr>Presentazione standard di PowerPoint</vt:lpstr>
      <vt:lpstr>COSA NON PUÒ MANCARE NEL PEI?</vt:lpstr>
      <vt:lpstr>Presentazione standard di PowerPoint</vt:lpstr>
      <vt:lpstr>I.C.F.-CY</vt:lpstr>
      <vt:lpstr>       1.ICF = Cosa è  2.Come è costruito  3.La diagnosi-le dimensioni-l’osservazione  3.Capacità, performance, barriere, facilitatori: come li usiamo ai fini dell’interpretazione della diagnosi e in direzione della progettazione?     </vt:lpstr>
      <vt:lpstr>Presentazione standard di PowerPoint</vt:lpstr>
      <vt:lpstr>ICF-CY = vuole essere 3 cose:</vt:lpstr>
      <vt:lpstr>DI CHI È IL COMPITO?</vt:lpstr>
      <vt:lpstr>DOVE RINTRACCIO I BISOGNI</vt:lpstr>
      <vt:lpstr>COSA È IMPORTANTE</vt:lpstr>
      <vt:lpstr>MODELLO</vt:lpstr>
      <vt:lpstr>Presentazione standard di PowerPoint</vt:lpstr>
      <vt:lpstr>Presentazione standard di PowerPoint</vt:lpstr>
      <vt:lpstr>COME CI AIUTA L’ICF?</vt:lpstr>
      <vt:lpstr>Presentazione standard di PowerPoint</vt:lpstr>
      <vt:lpstr>Presentazione standard di PowerPoint</vt:lpstr>
      <vt:lpstr>Presentazione standard di PowerPoint</vt:lpstr>
      <vt:lpstr>IL CARDINE PEDAGOGICO</vt:lpstr>
      <vt:lpstr>QUINDI?</vt:lpstr>
      <vt:lpstr>AREE DI PROFESSIONALITÀ COINVOLTE PER LAVORARE INSIEME, CARDINE DEONTOLOGICO:  </vt:lpstr>
      <vt:lpstr>Presentazione standard di PowerPoint</vt:lpstr>
      <vt:lpstr>Presentazione standard di PowerPoint</vt:lpstr>
      <vt:lpstr>LE 4 DIMENSIONI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LESSICO</vt:lpstr>
      <vt:lpstr>Presentazione standard di PowerPoint</vt:lpstr>
      <vt:lpstr>Presentazione standard di PowerPoint</vt:lpstr>
      <vt:lpstr>ANDIAMO A VEDERE LE  ESEMPLIFICAZIONI: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Layout titolo</dc:title>
  <dc:creator>Irene Dall'Ora</dc:creator>
  <cp:lastModifiedBy>Alessandra</cp:lastModifiedBy>
  <cp:revision>218</cp:revision>
  <dcterms:created xsi:type="dcterms:W3CDTF">2020-09-22T08:31:22Z</dcterms:created>
  <dcterms:modified xsi:type="dcterms:W3CDTF">2021-09-30T12:10:46Z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