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Itim"/>
      <p:regular r:id="rId12"/>
    </p:embeddedFont>
    <p:embeddedFont>
      <p:font typeface="Merriweather"/>
      <p:regular r:id="rId13"/>
      <p:bold r:id="rId14"/>
      <p:italic r:id="rId15"/>
      <p:boldItalic r:id="rId16"/>
    </p:embeddedFont>
    <p:embeddedFont>
      <p:font typeface="Comfortaa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erriweather-regular.fntdata"/><Relationship Id="rId12" Type="http://schemas.openxmlformats.org/officeDocument/2006/relationships/font" Target="fonts/Itim-regular.fntdata"/><Relationship Id="rId15" Type="http://schemas.openxmlformats.org/officeDocument/2006/relationships/font" Target="fonts/Merriweather-italic.fntdata"/><Relationship Id="rId14" Type="http://schemas.openxmlformats.org/officeDocument/2006/relationships/font" Target="fonts/Merriweather-bold.fntdata"/><Relationship Id="rId17" Type="http://schemas.openxmlformats.org/officeDocument/2006/relationships/font" Target="fonts/Comfortaa-regular.fntdata"/><Relationship Id="rId16" Type="http://schemas.openxmlformats.org/officeDocument/2006/relationships/font" Target="fonts/Merriweather-boldItalic.fntdata"/><Relationship Id="rId18" Type="http://schemas.openxmlformats.org/officeDocument/2006/relationships/font" Target="fonts/Comforta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8b238304a6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8b238304a6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8bca512db4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8bca512db4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8b8338ba29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8b8338ba29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8b93f3d687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8b93f3d68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8b8338ba29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8b8338ba29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8b93f3d687_1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8b93f3d687_1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8bca512db4_0_4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8bca512db4_0_4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CFF7E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3F3F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Google Shape;25;p2"/>
          <p:cNvSpPr txBox="1"/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2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TITLE_ONLY_1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1" name="Google Shape;301;p11"/>
          <p:cNvSpPr txBox="1"/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CUSTOM_7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12"/>
          <p:cNvSpPr txBox="1"/>
          <p:nvPr>
            <p:ph idx="1" type="subTitle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27" name="Google Shape;327;p12"/>
          <p:cNvSpPr txBox="1"/>
          <p:nvPr>
            <p:ph idx="2" type="subTitle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28" name="Google Shape;328;p12"/>
          <p:cNvSpPr txBox="1"/>
          <p:nvPr>
            <p:ph idx="3" type="subTitle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29" name="Google Shape;329;p12"/>
          <p:cNvSpPr txBox="1"/>
          <p:nvPr>
            <p:ph idx="4" type="subTitle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30" name="Google Shape;330;p12"/>
          <p:cNvSpPr txBox="1"/>
          <p:nvPr>
            <p:ph idx="5" type="subTitle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31" name="Google Shape;331;p12"/>
          <p:cNvSpPr txBox="1"/>
          <p:nvPr>
            <p:ph idx="6" type="subTitle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32" name="Google Shape;332;p1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3" name="Google Shape;333;p12"/>
          <p:cNvSpPr txBox="1"/>
          <p:nvPr>
            <p:ph idx="7" type="subTitle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4" name="Google Shape;334;p12"/>
          <p:cNvSpPr txBox="1"/>
          <p:nvPr>
            <p:ph idx="8" type="subTitle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5" name="Google Shape;335;p12"/>
          <p:cNvSpPr txBox="1"/>
          <p:nvPr>
            <p:ph idx="9" type="subTitle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6" name="Google Shape;336;p12"/>
          <p:cNvSpPr txBox="1"/>
          <p:nvPr>
            <p:ph idx="13" type="subTitle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7" name="Google Shape;337;p12"/>
          <p:cNvSpPr txBox="1"/>
          <p:nvPr>
            <p:ph idx="14" type="subTitle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8" name="Google Shape;338;p12"/>
          <p:cNvSpPr txBox="1"/>
          <p:nvPr>
            <p:ph idx="15" type="subTitle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13"/>
          <p:cNvSpPr txBox="1"/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1" name="Google Shape;361;p13"/>
          <p:cNvSpPr txBox="1"/>
          <p:nvPr>
            <p:ph idx="1" type="body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" name="Google Shape;388;p14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9" name="Google Shape;389;p14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5"/>
          <p:cNvSpPr txBox="1"/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9" name="Google Shape;419;p15"/>
          <p:cNvSpPr txBox="1"/>
          <p:nvPr>
            <p:ph idx="1" type="subTitle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6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62" name="Google Shape;462;p16"/>
          <p:cNvSpPr txBox="1"/>
          <p:nvPr>
            <p:ph idx="1" type="subTitle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3" name="Google Shape;463;p16"/>
          <p:cNvSpPr txBox="1"/>
          <p:nvPr>
            <p:ph idx="2" type="subTitle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4" name="Google Shape;464;p16"/>
          <p:cNvSpPr txBox="1"/>
          <p:nvPr>
            <p:ph idx="3" type="subTitle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5" name="Google Shape;465;p16"/>
          <p:cNvSpPr txBox="1"/>
          <p:nvPr>
            <p:ph idx="4" type="subTitle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6" name="Google Shape;466;p16"/>
          <p:cNvSpPr txBox="1"/>
          <p:nvPr>
            <p:ph idx="5" type="subTitle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7" name="Google Shape;467;p16"/>
          <p:cNvSpPr txBox="1"/>
          <p:nvPr>
            <p:ph idx="6" type="subTitle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8" name="Google Shape;468;p16"/>
          <p:cNvSpPr txBox="1"/>
          <p:nvPr>
            <p:ph idx="7" type="subTitle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9" name="Google Shape;469;p16"/>
          <p:cNvSpPr txBox="1"/>
          <p:nvPr>
            <p:ph idx="8" type="subTitle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0" name="Google Shape;470;p16"/>
          <p:cNvSpPr txBox="1"/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5" name="Google Shape;495;p17"/>
          <p:cNvSpPr txBox="1"/>
          <p:nvPr>
            <p:ph idx="1" type="subTitle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6" name="Google Shape;496;p17"/>
          <p:cNvSpPr txBox="1"/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7" name="Google Shape;497;p17"/>
          <p:cNvSpPr txBox="1"/>
          <p:nvPr>
            <p:ph hasCustomPrompt="1" idx="2" type="title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flipH="1" rot="-697126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2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1" name="Google Shape;531;p18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532" name="Google Shape;532;p18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7" name="Google Shape;557;p19"/>
          <p:cNvSpPr txBox="1"/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">
  <p:cSld name="CUSTOM_11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560" name="Google Shape;56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1"/>
          <p:cNvSpPr txBox="1"/>
          <p:nvPr>
            <p:ph hasCustomPrompt="1" type="title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/>
          <p:nvPr>
            <p:ph idx="1" type="body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8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50" name="Google Shape;650;p22"/>
          <p:cNvSpPr txBox="1"/>
          <p:nvPr>
            <p:ph hasCustomPrompt="1"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/>
          <p:nvPr>
            <p:ph hasCustomPrompt="1" idx="2" type="title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/>
          <p:nvPr>
            <p:ph hasCustomPrompt="1" idx="3" type="title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/>
          <p:nvPr>
            <p:ph idx="1" type="subTitle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54" name="Google Shape;654;p22"/>
          <p:cNvSpPr txBox="1"/>
          <p:nvPr>
            <p:ph idx="4" type="subTitle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55" name="Google Shape;655;p22"/>
          <p:cNvSpPr txBox="1"/>
          <p:nvPr>
            <p:ph idx="5" type="subTitle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9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98" name="Google Shape;698;p23"/>
          <p:cNvSpPr txBox="1"/>
          <p:nvPr>
            <p:ph idx="1" type="subTitle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9" name="Google Shape;699;p23"/>
          <p:cNvSpPr txBox="1"/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24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4" name="Google Shape;724;p24"/>
          <p:cNvSpPr txBox="1"/>
          <p:nvPr/>
        </p:nvSpPr>
        <p:spPr>
          <a:xfrm>
            <a:off x="2422213" y="37445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/>
          <p:nvPr>
            <p:ph idx="1" type="subTitle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9_1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80" name="Google Shape;780;p25"/>
          <p:cNvSpPr txBox="1"/>
          <p:nvPr>
            <p:ph idx="1" type="subTitle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81" name="Google Shape;781;p25"/>
          <p:cNvSpPr txBox="1"/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4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2" name="Google Shape;122;p5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3" name="Google Shape;123;p5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4" name="Google Shape;124;p5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5" name="Google Shape;125;p5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6" name="Google Shape;126;p5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7" name="Google Shape;127;p5"/>
          <p:cNvSpPr txBox="1"/>
          <p:nvPr>
            <p:ph idx="5" type="subTitle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8" name="Google Shape;128;p5"/>
          <p:cNvSpPr txBox="1"/>
          <p:nvPr>
            <p:ph idx="6" type="subTitle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9" name="Google Shape;129;p5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0" name="Google Shape;130;p5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3" name="Google Shape;173;p6"/>
          <p:cNvSpPr txBox="1"/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6"/>
          <p:cNvSpPr txBox="1"/>
          <p:nvPr>
            <p:ph idx="1" type="body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5" name="Google Shape;175;p6"/>
          <p:cNvSpPr txBox="1"/>
          <p:nvPr>
            <p:ph idx="2" type="body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6" name="Google Shape;176;p6"/>
          <p:cNvSpPr txBox="1"/>
          <p:nvPr>
            <p:ph idx="3" type="subTitle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7" name="Google Shape;177;p6"/>
          <p:cNvSpPr txBox="1"/>
          <p:nvPr>
            <p:ph idx="4" type="subTitle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3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0" name="Google Shape;220;p7"/>
          <p:cNvSpPr txBox="1"/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p7"/>
          <p:cNvSpPr txBox="1"/>
          <p:nvPr>
            <p:ph idx="1" type="subTitle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2" name="Google Shape;222;p7"/>
          <p:cNvSpPr txBox="1"/>
          <p:nvPr>
            <p:ph idx="2" type="subTitle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3" name="Google Shape;223;p7"/>
          <p:cNvSpPr txBox="1"/>
          <p:nvPr>
            <p:ph idx="3" type="subTitle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4" name="Google Shape;224;p7"/>
          <p:cNvSpPr txBox="1"/>
          <p:nvPr>
            <p:ph idx="4" type="subTitle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5" name="Google Shape;225;p7"/>
          <p:cNvSpPr txBox="1"/>
          <p:nvPr>
            <p:ph idx="5" type="subTitle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6" name="Google Shape;226;p7"/>
          <p:cNvSpPr txBox="1"/>
          <p:nvPr>
            <p:ph idx="6" type="subTitle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4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8"/>
          <p:cNvSpPr txBox="1"/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p8"/>
          <p:cNvSpPr txBox="1"/>
          <p:nvPr>
            <p:ph idx="1" type="subTitle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5">
    <p:bg>
      <p:bgPr>
        <a:solidFill>
          <a:schemeClr val="lt2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0"/>
          <p:cNvSpPr txBox="1"/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sz="3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302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302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302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302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302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302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302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302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8.jp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F7EF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7"/>
          <p:cNvSpPr txBox="1"/>
          <p:nvPr>
            <p:ph type="ctrTitle"/>
          </p:nvPr>
        </p:nvSpPr>
        <p:spPr>
          <a:xfrm>
            <a:off x="2347000" y="740250"/>
            <a:ext cx="4440300" cy="295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 CLASSI PRIME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DELLA SCUOLA SECONDARIA INCONTRANO I SINDACI</a:t>
            </a:r>
            <a:endParaRPr sz="3000"/>
          </a:p>
        </p:txBody>
      </p:sp>
      <p:sp>
        <p:nvSpPr>
          <p:cNvPr id="788" name="Google Shape;788;p27"/>
          <p:cNvSpPr txBox="1"/>
          <p:nvPr>
            <p:ph idx="1" type="subTitle"/>
          </p:nvPr>
        </p:nvSpPr>
        <p:spPr>
          <a:xfrm>
            <a:off x="2351850" y="3541300"/>
            <a:ext cx="4440300" cy="38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Realizzato dalla classe IA a.s. 2020/2021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89" name="Google Shape;789;p27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0" name="Google Shape;790;p27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91" name="Google Shape;791;p27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2" name="Google Shape;792;p27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1" name="Google Shape;801;p27"/>
          <p:cNvSpPr/>
          <p:nvPr/>
        </p:nvSpPr>
        <p:spPr>
          <a:xfrm rot="489382">
            <a:off x="6587619" y="458135"/>
            <a:ext cx="932338" cy="512411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2" name="Google Shape;802;p27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3" name="Google Shape;803;p27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27"/>
          <p:cNvGrpSpPr/>
          <p:nvPr/>
        </p:nvGrpSpPr>
        <p:grpSpPr>
          <a:xfrm rot="807044">
            <a:off x="6959421" y="257219"/>
            <a:ext cx="1833160" cy="1654140"/>
            <a:chOff x="1857000" y="3245400"/>
            <a:chExt cx="1233825" cy="1186575"/>
          </a:xfrm>
        </p:grpSpPr>
        <p:sp>
          <p:nvSpPr>
            <p:cNvPr id="813" name="Google Shape;813;p2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7" name="Google Shape;817;p27"/>
          <p:cNvSpPr txBox="1"/>
          <p:nvPr/>
        </p:nvSpPr>
        <p:spPr>
          <a:xfrm rot="968263">
            <a:off x="7022779" y="279125"/>
            <a:ext cx="1706440" cy="12620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Date degli incontri: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👉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19/05/2021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👉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03/06/2021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18" name="Google Shape;818;p27"/>
          <p:cNvCxnSpPr/>
          <p:nvPr/>
        </p:nvCxnSpPr>
        <p:spPr>
          <a:xfrm>
            <a:off x="2379650" y="1805400"/>
            <a:ext cx="4424700" cy="0"/>
          </a:xfrm>
          <a:prstGeom prst="straightConnector1">
            <a:avLst/>
          </a:prstGeom>
          <a:noFill/>
          <a:ln cap="flat" cmpd="sng" w="19050">
            <a:solidFill>
              <a:srgbClr val="1C1C1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9" name="Google Shape;819;p27"/>
          <p:cNvCxnSpPr/>
          <p:nvPr/>
        </p:nvCxnSpPr>
        <p:spPr>
          <a:xfrm>
            <a:off x="2664700" y="2710150"/>
            <a:ext cx="3804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8"/>
          <p:cNvSpPr txBox="1"/>
          <p:nvPr/>
        </p:nvSpPr>
        <p:spPr>
          <a:xfrm>
            <a:off x="630575" y="556375"/>
            <a:ext cx="5576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WHO?</a:t>
            </a:r>
            <a:endParaRPr b="1" sz="36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825" name="Google Shape;825;p28"/>
          <p:cNvSpPr txBox="1"/>
          <p:nvPr/>
        </p:nvSpPr>
        <p:spPr>
          <a:xfrm>
            <a:off x="792975" y="1550550"/>
            <a:ext cx="47700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Sono stati organizzati due incontri con i sindaci di Molteno, Garbagnate M.ro, Sirone e Rogeno.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Le classi prime B, D, E si sono confrontate con Emanuele De Capitani (Sirone) e Matteo Redaelli (Rogeno).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Diversamente, la A e la C hanno conversato con Giuseppe Chiarella (Molteno) e con Mauro Colombo (Garbagnate M.ro).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26" name="Google Shape;8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775" y="912788"/>
            <a:ext cx="2410921" cy="3214561"/>
          </a:xfrm>
          <a:prstGeom prst="rect">
            <a:avLst/>
          </a:prstGeom>
          <a:noFill/>
          <a:ln>
            <a:noFill/>
          </a:ln>
          <a:effectLst>
            <a:outerShdw blurRad="314325" rotWithShape="0" algn="bl" dir="9480000" dist="228600">
              <a:schemeClr val="dk1"/>
            </a:outerShdw>
          </a:effectLst>
        </p:spPr>
      </p:pic>
      <p:grpSp>
        <p:nvGrpSpPr>
          <p:cNvPr id="827" name="Google Shape;827;p28"/>
          <p:cNvGrpSpPr/>
          <p:nvPr/>
        </p:nvGrpSpPr>
        <p:grpSpPr>
          <a:xfrm>
            <a:off x="4475175" y="624520"/>
            <a:ext cx="762908" cy="738879"/>
            <a:chOff x="5465285" y="3024784"/>
            <a:chExt cx="543227" cy="542734"/>
          </a:xfrm>
        </p:grpSpPr>
        <p:sp>
          <p:nvSpPr>
            <p:cNvPr id="828" name="Google Shape;828;p28"/>
            <p:cNvSpPr/>
            <p:nvPr/>
          </p:nvSpPr>
          <p:spPr>
            <a:xfrm>
              <a:off x="5465285" y="3024784"/>
              <a:ext cx="543227" cy="542734"/>
            </a:xfrm>
            <a:custGeom>
              <a:rect b="b" l="l" r="r" t="t"/>
              <a:pathLst>
                <a:path extrusionOk="0" h="24259" w="24281">
                  <a:moveTo>
                    <a:pt x="7787" y="1548"/>
                  </a:moveTo>
                  <a:cubicBezTo>
                    <a:pt x="8304" y="1548"/>
                    <a:pt x="8823" y="1599"/>
                    <a:pt x="9327" y="1702"/>
                  </a:cubicBezTo>
                  <a:cubicBezTo>
                    <a:pt x="11192" y="2094"/>
                    <a:pt x="12807" y="3160"/>
                    <a:pt x="13794" y="4790"/>
                  </a:cubicBezTo>
                  <a:cubicBezTo>
                    <a:pt x="15722" y="7940"/>
                    <a:pt x="14766" y="12172"/>
                    <a:pt x="11396" y="13881"/>
                  </a:cubicBezTo>
                  <a:cubicBezTo>
                    <a:pt x="10492" y="14345"/>
                    <a:pt x="9548" y="14557"/>
                    <a:pt x="8623" y="14557"/>
                  </a:cubicBezTo>
                  <a:cubicBezTo>
                    <a:pt x="5827" y="14557"/>
                    <a:pt x="3200" y="12613"/>
                    <a:pt x="2352" y="9774"/>
                  </a:cubicBezTo>
                  <a:cubicBezTo>
                    <a:pt x="1803" y="7940"/>
                    <a:pt x="2117" y="5918"/>
                    <a:pt x="3042" y="4273"/>
                  </a:cubicBezTo>
                  <a:cubicBezTo>
                    <a:pt x="3480" y="3504"/>
                    <a:pt x="4154" y="2658"/>
                    <a:pt x="4970" y="2015"/>
                  </a:cubicBezTo>
                  <a:cubicBezTo>
                    <a:pt x="5534" y="1827"/>
                    <a:pt x="6161" y="1718"/>
                    <a:pt x="6506" y="1655"/>
                  </a:cubicBezTo>
                  <a:cubicBezTo>
                    <a:pt x="6926" y="1584"/>
                    <a:pt x="7356" y="1548"/>
                    <a:pt x="7787" y="1548"/>
                  </a:cubicBezTo>
                  <a:close/>
                  <a:moveTo>
                    <a:pt x="7841" y="0"/>
                  </a:moveTo>
                  <a:cubicBezTo>
                    <a:pt x="7710" y="0"/>
                    <a:pt x="7578" y="3"/>
                    <a:pt x="7446" y="9"/>
                  </a:cubicBezTo>
                  <a:cubicBezTo>
                    <a:pt x="6004" y="56"/>
                    <a:pt x="3010" y="479"/>
                    <a:pt x="2744" y="2251"/>
                  </a:cubicBezTo>
                  <a:cubicBezTo>
                    <a:pt x="1772" y="3395"/>
                    <a:pt x="1067" y="4852"/>
                    <a:pt x="800" y="6122"/>
                  </a:cubicBezTo>
                  <a:cubicBezTo>
                    <a:pt x="1" y="9821"/>
                    <a:pt x="1803" y="13787"/>
                    <a:pt x="5314" y="15386"/>
                  </a:cubicBezTo>
                  <a:cubicBezTo>
                    <a:pt x="6336" y="15851"/>
                    <a:pt x="7419" y="16072"/>
                    <a:pt x="8493" y="16072"/>
                  </a:cubicBezTo>
                  <a:cubicBezTo>
                    <a:pt x="10419" y="16072"/>
                    <a:pt x="12314" y="15363"/>
                    <a:pt x="13763" y="14085"/>
                  </a:cubicBezTo>
                  <a:cubicBezTo>
                    <a:pt x="13935" y="14774"/>
                    <a:pt x="14562" y="15448"/>
                    <a:pt x="15174" y="16013"/>
                  </a:cubicBezTo>
                  <a:cubicBezTo>
                    <a:pt x="14985" y="16906"/>
                    <a:pt x="15816" y="17799"/>
                    <a:pt x="16302" y="18426"/>
                  </a:cubicBezTo>
                  <a:cubicBezTo>
                    <a:pt x="17822" y="20417"/>
                    <a:pt x="19500" y="22267"/>
                    <a:pt x="21318" y="24006"/>
                  </a:cubicBezTo>
                  <a:cubicBezTo>
                    <a:pt x="21474" y="24163"/>
                    <a:pt x="21717" y="24259"/>
                    <a:pt x="21953" y="24259"/>
                  </a:cubicBezTo>
                  <a:cubicBezTo>
                    <a:pt x="22095" y="24259"/>
                    <a:pt x="22235" y="24224"/>
                    <a:pt x="22352" y="24148"/>
                  </a:cubicBezTo>
                  <a:cubicBezTo>
                    <a:pt x="24280" y="22815"/>
                    <a:pt x="23058" y="20825"/>
                    <a:pt x="21976" y="19383"/>
                  </a:cubicBezTo>
                  <a:cubicBezTo>
                    <a:pt x="20628" y="17580"/>
                    <a:pt x="19170" y="15887"/>
                    <a:pt x="17211" y="14727"/>
                  </a:cubicBezTo>
                  <a:cubicBezTo>
                    <a:pt x="17057" y="14633"/>
                    <a:pt x="16904" y="14595"/>
                    <a:pt x="16758" y="14595"/>
                  </a:cubicBezTo>
                  <a:cubicBezTo>
                    <a:pt x="16636" y="14595"/>
                    <a:pt x="16519" y="14622"/>
                    <a:pt x="16412" y="14665"/>
                  </a:cubicBezTo>
                  <a:cubicBezTo>
                    <a:pt x="15848" y="14085"/>
                    <a:pt x="15189" y="13473"/>
                    <a:pt x="14515" y="13301"/>
                  </a:cubicBezTo>
                  <a:cubicBezTo>
                    <a:pt x="14860" y="12909"/>
                    <a:pt x="15174" y="12454"/>
                    <a:pt x="15424" y="11984"/>
                  </a:cubicBezTo>
                  <a:cubicBezTo>
                    <a:pt x="17227" y="8630"/>
                    <a:pt x="16239" y="4320"/>
                    <a:pt x="13324" y="1921"/>
                  </a:cubicBezTo>
                  <a:cubicBezTo>
                    <a:pt x="11796" y="658"/>
                    <a:pt x="9814" y="0"/>
                    <a:pt x="7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5582760" y="3103309"/>
              <a:ext cx="110498" cy="177638"/>
            </a:xfrm>
            <a:custGeom>
              <a:rect b="b" l="l" r="r" t="t"/>
              <a:pathLst>
                <a:path extrusionOk="0" h="7940" w="4939">
                  <a:moveTo>
                    <a:pt x="2337" y="0"/>
                  </a:moveTo>
                  <a:cubicBezTo>
                    <a:pt x="2045" y="0"/>
                    <a:pt x="1748" y="59"/>
                    <a:pt x="1458" y="183"/>
                  </a:cubicBezTo>
                  <a:cubicBezTo>
                    <a:pt x="800" y="465"/>
                    <a:pt x="1" y="1201"/>
                    <a:pt x="424" y="1969"/>
                  </a:cubicBezTo>
                  <a:cubicBezTo>
                    <a:pt x="461" y="2031"/>
                    <a:pt x="537" y="2073"/>
                    <a:pt x="613" y="2073"/>
                  </a:cubicBezTo>
                  <a:cubicBezTo>
                    <a:pt x="634" y="2073"/>
                    <a:pt x="655" y="2070"/>
                    <a:pt x="675" y="2063"/>
                  </a:cubicBezTo>
                  <a:cubicBezTo>
                    <a:pt x="1224" y="1926"/>
                    <a:pt x="1566" y="1373"/>
                    <a:pt x="2176" y="1373"/>
                  </a:cubicBezTo>
                  <a:cubicBezTo>
                    <a:pt x="2193" y="1373"/>
                    <a:pt x="2210" y="1373"/>
                    <a:pt x="2226" y="1374"/>
                  </a:cubicBezTo>
                  <a:cubicBezTo>
                    <a:pt x="3230" y="1452"/>
                    <a:pt x="3386" y="2706"/>
                    <a:pt x="3245" y="3474"/>
                  </a:cubicBezTo>
                  <a:cubicBezTo>
                    <a:pt x="2994" y="4932"/>
                    <a:pt x="1568" y="6013"/>
                    <a:pt x="1788" y="7518"/>
                  </a:cubicBezTo>
                  <a:cubicBezTo>
                    <a:pt x="1835" y="7811"/>
                    <a:pt x="2076" y="7939"/>
                    <a:pt x="2326" y="7939"/>
                  </a:cubicBezTo>
                  <a:cubicBezTo>
                    <a:pt x="2490" y="7939"/>
                    <a:pt x="2657" y="7884"/>
                    <a:pt x="2775" y="7785"/>
                  </a:cubicBezTo>
                  <a:cubicBezTo>
                    <a:pt x="3355" y="7314"/>
                    <a:pt x="3606" y="6562"/>
                    <a:pt x="3935" y="5904"/>
                  </a:cubicBezTo>
                  <a:cubicBezTo>
                    <a:pt x="4264" y="5261"/>
                    <a:pt x="4593" y="4603"/>
                    <a:pt x="4734" y="3882"/>
                  </a:cubicBezTo>
                  <a:cubicBezTo>
                    <a:pt x="4938" y="2879"/>
                    <a:pt x="4797" y="1672"/>
                    <a:pt x="4107" y="857"/>
                  </a:cubicBezTo>
                  <a:cubicBezTo>
                    <a:pt x="3649" y="310"/>
                    <a:pt x="3007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5641329" y="3287630"/>
              <a:ext cx="32284" cy="31232"/>
            </a:xfrm>
            <a:custGeom>
              <a:rect b="b" l="l" r="r" t="t"/>
              <a:pathLst>
                <a:path extrusionOk="0" h="1396" w="1443">
                  <a:moveTo>
                    <a:pt x="721" y="0"/>
                  </a:moveTo>
                  <a:cubicBezTo>
                    <a:pt x="361" y="0"/>
                    <a:pt x="0" y="329"/>
                    <a:pt x="16" y="705"/>
                  </a:cubicBezTo>
                  <a:cubicBezTo>
                    <a:pt x="47" y="1082"/>
                    <a:pt x="329" y="1395"/>
                    <a:pt x="721" y="1395"/>
                  </a:cubicBezTo>
                  <a:cubicBezTo>
                    <a:pt x="1082" y="1395"/>
                    <a:pt x="1442" y="1082"/>
                    <a:pt x="1411" y="705"/>
                  </a:cubicBezTo>
                  <a:cubicBezTo>
                    <a:pt x="1395" y="314"/>
                    <a:pt x="1113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28"/>
          <p:cNvGrpSpPr/>
          <p:nvPr/>
        </p:nvGrpSpPr>
        <p:grpSpPr>
          <a:xfrm flipH="1">
            <a:off x="2473639" y="1187375"/>
            <a:ext cx="1890250" cy="176025"/>
            <a:chOff x="4345425" y="2175475"/>
            <a:chExt cx="800750" cy="176025"/>
          </a:xfrm>
        </p:grpSpPr>
        <p:sp>
          <p:nvSpPr>
            <p:cNvPr id="832" name="Google Shape;832;p2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34" name="Google Shape;8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350" y="3300975"/>
            <a:ext cx="2410925" cy="1607593"/>
          </a:xfrm>
          <a:prstGeom prst="rect">
            <a:avLst/>
          </a:prstGeom>
          <a:noFill/>
          <a:ln>
            <a:noFill/>
          </a:ln>
          <a:effectLst>
            <a:outerShdw blurRad="185738" rotWithShape="0" algn="bl" dir="9060000" dist="228600">
              <a:schemeClr val="dk1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9"/>
          <p:cNvSpPr txBox="1"/>
          <p:nvPr>
            <p:ph type="title"/>
          </p:nvPr>
        </p:nvSpPr>
        <p:spPr>
          <a:xfrm>
            <a:off x="1172500" y="544250"/>
            <a:ext cx="2808000" cy="7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WHERE?</a:t>
            </a:r>
            <a:endParaRPr sz="3600"/>
          </a:p>
        </p:txBody>
      </p:sp>
      <p:grpSp>
        <p:nvGrpSpPr>
          <p:cNvPr id="840" name="Google Shape;840;p29"/>
          <p:cNvGrpSpPr/>
          <p:nvPr/>
        </p:nvGrpSpPr>
        <p:grpSpPr>
          <a:xfrm flipH="1">
            <a:off x="1384787" y="1184300"/>
            <a:ext cx="2383432" cy="176025"/>
            <a:chOff x="4345425" y="2175475"/>
            <a:chExt cx="800750" cy="176025"/>
          </a:xfrm>
        </p:grpSpPr>
        <p:sp>
          <p:nvSpPr>
            <p:cNvPr id="841" name="Google Shape;841;p29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3" name="Google Shape;843;p29"/>
          <p:cNvSpPr txBox="1"/>
          <p:nvPr/>
        </p:nvSpPr>
        <p:spPr>
          <a:xfrm>
            <a:off x="756025" y="1520800"/>
            <a:ext cx="3224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Gli alunni si sono recati nel parco di Villa Rosa, </a:t>
            </a:r>
            <a:endParaRPr sz="17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che, insieme alla residenza, erano inizialmente privati, appartenenti alla famiglia Rosa, che poi vendette il parco e la villa al comune di Molteno.</a:t>
            </a:r>
            <a:endParaRPr sz="17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44" name="Google Shape;844;p29"/>
          <p:cNvPicPr preferRelativeResize="0"/>
          <p:nvPr/>
        </p:nvPicPr>
        <p:blipFill rotWithShape="1">
          <a:blip r:embed="rId3">
            <a:alphaModFix/>
          </a:blip>
          <a:srcRect b="0" l="0" r="20578" t="0"/>
          <a:stretch/>
        </p:blipFill>
        <p:spPr>
          <a:xfrm>
            <a:off x="5691525" y="1902925"/>
            <a:ext cx="2753200" cy="1800075"/>
          </a:xfrm>
          <a:prstGeom prst="rect">
            <a:avLst/>
          </a:prstGeom>
          <a:noFill/>
          <a:ln>
            <a:noFill/>
          </a:ln>
          <a:effectLst>
            <a:outerShdw blurRad="271463" rotWithShape="0" algn="bl" dir="8460000" dist="171450">
              <a:schemeClr val="accent2"/>
            </a:outerShdw>
          </a:effectLst>
        </p:spPr>
      </p:pic>
      <p:sp>
        <p:nvSpPr>
          <p:cNvPr id="845" name="Google Shape;845;p29"/>
          <p:cNvSpPr/>
          <p:nvPr/>
        </p:nvSpPr>
        <p:spPr>
          <a:xfrm rot="9608096">
            <a:off x="4293679" y="2684060"/>
            <a:ext cx="932307" cy="512394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6" name="Google Shape;846;p29"/>
          <p:cNvGrpSpPr/>
          <p:nvPr/>
        </p:nvGrpSpPr>
        <p:grpSpPr>
          <a:xfrm>
            <a:off x="3768224" y="691936"/>
            <a:ext cx="573357" cy="460328"/>
            <a:chOff x="2141650" y="2173700"/>
            <a:chExt cx="617975" cy="496150"/>
          </a:xfrm>
        </p:grpSpPr>
        <p:sp>
          <p:nvSpPr>
            <p:cNvPr id="847" name="Google Shape;847;p29"/>
            <p:cNvSpPr/>
            <p:nvPr/>
          </p:nvSpPr>
          <p:spPr>
            <a:xfrm>
              <a:off x="2141650" y="2173700"/>
              <a:ext cx="617975" cy="496150"/>
            </a:xfrm>
            <a:custGeom>
              <a:rect b="b" l="l" r="r" t="t"/>
              <a:pathLst>
                <a:path extrusionOk="0" h="19846" w="24719">
                  <a:moveTo>
                    <a:pt x="11111" y="1778"/>
                  </a:moveTo>
                  <a:cubicBezTo>
                    <a:pt x="13272" y="1778"/>
                    <a:pt x="15369" y="2494"/>
                    <a:pt x="17180" y="3676"/>
                  </a:cubicBezTo>
                  <a:cubicBezTo>
                    <a:pt x="18935" y="4820"/>
                    <a:pt x="21271" y="6826"/>
                    <a:pt x="21098" y="9162"/>
                  </a:cubicBezTo>
                  <a:cubicBezTo>
                    <a:pt x="20926" y="11654"/>
                    <a:pt x="18496" y="13159"/>
                    <a:pt x="16349" y="13849"/>
                  </a:cubicBezTo>
                  <a:cubicBezTo>
                    <a:pt x="14983" y="14295"/>
                    <a:pt x="13501" y="14523"/>
                    <a:pt x="12007" y="14523"/>
                  </a:cubicBezTo>
                  <a:cubicBezTo>
                    <a:pt x="8991" y="14523"/>
                    <a:pt x="5927" y="13593"/>
                    <a:pt x="3684" y="11654"/>
                  </a:cubicBezTo>
                  <a:cubicBezTo>
                    <a:pt x="1584" y="9820"/>
                    <a:pt x="1537" y="7642"/>
                    <a:pt x="2947" y="5322"/>
                  </a:cubicBezTo>
                  <a:cubicBezTo>
                    <a:pt x="3277" y="4773"/>
                    <a:pt x="3653" y="4303"/>
                    <a:pt x="4060" y="3880"/>
                  </a:cubicBezTo>
                  <a:cubicBezTo>
                    <a:pt x="4183" y="3967"/>
                    <a:pt x="4320" y="4021"/>
                    <a:pt x="4469" y="4021"/>
                  </a:cubicBezTo>
                  <a:cubicBezTo>
                    <a:pt x="4587" y="4021"/>
                    <a:pt x="4712" y="3987"/>
                    <a:pt x="4844" y="3911"/>
                  </a:cubicBezTo>
                  <a:cubicBezTo>
                    <a:pt x="6788" y="2751"/>
                    <a:pt x="8637" y="1826"/>
                    <a:pt x="10973" y="1779"/>
                  </a:cubicBezTo>
                  <a:cubicBezTo>
                    <a:pt x="11019" y="1779"/>
                    <a:pt x="11065" y="1778"/>
                    <a:pt x="11111" y="1778"/>
                  </a:cubicBezTo>
                  <a:close/>
                  <a:moveTo>
                    <a:pt x="6411" y="15181"/>
                  </a:moveTo>
                  <a:cubicBezTo>
                    <a:pt x="6944" y="15400"/>
                    <a:pt x="7477" y="15573"/>
                    <a:pt x="7994" y="15714"/>
                  </a:cubicBezTo>
                  <a:cubicBezTo>
                    <a:pt x="7932" y="15855"/>
                    <a:pt x="7853" y="15996"/>
                    <a:pt x="7759" y="16137"/>
                  </a:cubicBezTo>
                  <a:cubicBezTo>
                    <a:pt x="7320" y="16780"/>
                    <a:pt x="6741" y="17328"/>
                    <a:pt x="6098" y="17736"/>
                  </a:cubicBezTo>
                  <a:cubicBezTo>
                    <a:pt x="5659" y="18018"/>
                    <a:pt x="5189" y="18237"/>
                    <a:pt x="4719" y="18394"/>
                  </a:cubicBezTo>
                  <a:cubicBezTo>
                    <a:pt x="5675" y="17532"/>
                    <a:pt x="6380" y="16403"/>
                    <a:pt x="6411" y="15181"/>
                  </a:cubicBezTo>
                  <a:close/>
                  <a:moveTo>
                    <a:pt x="10782" y="0"/>
                  </a:moveTo>
                  <a:cubicBezTo>
                    <a:pt x="9159" y="0"/>
                    <a:pt x="7561" y="321"/>
                    <a:pt x="6161" y="1043"/>
                  </a:cubicBezTo>
                  <a:cubicBezTo>
                    <a:pt x="3120" y="1544"/>
                    <a:pt x="408" y="5275"/>
                    <a:pt x="220" y="8127"/>
                  </a:cubicBezTo>
                  <a:cubicBezTo>
                    <a:pt x="1" y="11309"/>
                    <a:pt x="2744" y="13582"/>
                    <a:pt x="5643" y="14867"/>
                  </a:cubicBezTo>
                  <a:cubicBezTo>
                    <a:pt x="4860" y="16592"/>
                    <a:pt x="4092" y="18034"/>
                    <a:pt x="2038" y="18629"/>
                  </a:cubicBezTo>
                  <a:cubicBezTo>
                    <a:pt x="1364" y="18833"/>
                    <a:pt x="1584" y="19695"/>
                    <a:pt x="2195" y="19789"/>
                  </a:cubicBezTo>
                  <a:cubicBezTo>
                    <a:pt x="2490" y="19827"/>
                    <a:pt x="2784" y="19846"/>
                    <a:pt x="3077" y="19846"/>
                  </a:cubicBezTo>
                  <a:cubicBezTo>
                    <a:pt x="4479" y="19846"/>
                    <a:pt x="5840" y="19415"/>
                    <a:pt x="7007" y="18598"/>
                  </a:cubicBezTo>
                  <a:cubicBezTo>
                    <a:pt x="7822" y="18018"/>
                    <a:pt x="8888" y="17062"/>
                    <a:pt x="9233" y="15996"/>
                  </a:cubicBezTo>
                  <a:cubicBezTo>
                    <a:pt x="10187" y="16171"/>
                    <a:pt x="11211" y="16267"/>
                    <a:pt x="12255" y="16267"/>
                  </a:cubicBezTo>
                  <a:cubicBezTo>
                    <a:pt x="15684" y="16267"/>
                    <a:pt x="19332" y="15237"/>
                    <a:pt x="21459" y="12642"/>
                  </a:cubicBezTo>
                  <a:cubicBezTo>
                    <a:pt x="24719" y="8645"/>
                    <a:pt x="21506" y="4319"/>
                    <a:pt x="17901" y="2046"/>
                  </a:cubicBezTo>
                  <a:cubicBezTo>
                    <a:pt x="15912" y="784"/>
                    <a:pt x="13318" y="0"/>
                    <a:pt x="107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2275675" y="2378050"/>
              <a:ext cx="62725" cy="49000"/>
            </a:xfrm>
            <a:custGeom>
              <a:rect b="b" l="l" r="r" t="t"/>
              <a:pathLst>
                <a:path extrusionOk="0" h="1960" w="2509">
                  <a:moveTo>
                    <a:pt x="1254" y="0"/>
                  </a:moveTo>
                  <a:cubicBezTo>
                    <a:pt x="0" y="0"/>
                    <a:pt x="0" y="1960"/>
                    <a:pt x="1254" y="1960"/>
                  </a:cubicBezTo>
                  <a:cubicBezTo>
                    <a:pt x="2508" y="1960"/>
                    <a:pt x="2508" y="0"/>
                    <a:pt x="12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2388525" y="2406650"/>
              <a:ext cx="38025" cy="29425"/>
            </a:xfrm>
            <a:custGeom>
              <a:rect b="b" l="l" r="r" t="t"/>
              <a:pathLst>
                <a:path extrusionOk="0" h="1177" w="1521">
                  <a:moveTo>
                    <a:pt x="753" y="1"/>
                  </a:moveTo>
                  <a:cubicBezTo>
                    <a:pt x="0" y="1"/>
                    <a:pt x="0" y="1176"/>
                    <a:pt x="753" y="1176"/>
                  </a:cubicBezTo>
                  <a:cubicBezTo>
                    <a:pt x="1521" y="1176"/>
                    <a:pt x="1521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2487275" y="2406875"/>
              <a:ext cx="44700" cy="44750"/>
            </a:xfrm>
            <a:custGeom>
              <a:rect b="b" l="l" r="r" t="t"/>
              <a:pathLst>
                <a:path extrusionOk="0" h="1790" w="1788">
                  <a:moveTo>
                    <a:pt x="895" y="0"/>
                  </a:moveTo>
                  <a:cubicBezTo>
                    <a:pt x="704" y="0"/>
                    <a:pt x="517" y="63"/>
                    <a:pt x="361" y="180"/>
                  </a:cubicBezTo>
                  <a:cubicBezTo>
                    <a:pt x="110" y="384"/>
                    <a:pt x="0" y="666"/>
                    <a:pt x="32" y="979"/>
                  </a:cubicBezTo>
                  <a:lnTo>
                    <a:pt x="16" y="901"/>
                  </a:lnTo>
                  <a:cubicBezTo>
                    <a:pt x="16" y="932"/>
                    <a:pt x="16" y="948"/>
                    <a:pt x="16" y="979"/>
                  </a:cubicBezTo>
                  <a:cubicBezTo>
                    <a:pt x="0" y="1230"/>
                    <a:pt x="157" y="1465"/>
                    <a:pt x="345" y="1622"/>
                  </a:cubicBezTo>
                  <a:cubicBezTo>
                    <a:pt x="491" y="1734"/>
                    <a:pt x="660" y="1790"/>
                    <a:pt x="837" y="1790"/>
                  </a:cubicBezTo>
                  <a:cubicBezTo>
                    <a:pt x="907" y="1790"/>
                    <a:pt x="979" y="1781"/>
                    <a:pt x="1051" y="1763"/>
                  </a:cubicBezTo>
                  <a:cubicBezTo>
                    <a:pt x="1160" y="1747"/>
                    <a:pt x="1254" y="1685"/>
                    <a:pt x="1348" y="1638"/>
                  </a:cubicBezTo>
                  <a:cubicBezTo>
                    <a:pt x="1615" y="1496"/>
                    <a:pt x="1787" y="1183"/>
                    <a:pt x="1787" y="885"/>
                  </a:cubicBezTo>
                  <a:cubicBezTo>
                    <a:pt x="1787" y="525"/>
                    <a:pt x="1568" y="211"/>
                    <a:pt x="1239" y="70"/>
                  </a:cubicBezTo>
                  <a:cubicBezTo>
                    <a:pt x="1126" y="23"/>
                    <a:pt x="1010" y="0"/>
                    <a:pt x="89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0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</p:txBody>
      </p:sp>
      <p:grpSp>
        <p:nvGrpSpPr>
          <p:cNvPr id="856" name="Google Shape;856;p30"/>
          <p:cNvGrpSpPr/>
          <p:nvPr/>
        </p:nvGrpSpPr>
        <p:grpSpPr>
          <a:xfrm>
            <a:off x="5718273" y="970538"/>
            <a:ext cx="1875837" cy="176025"/>
            <a:chOff x="4345425" y="2175475"/>
            <a:chExt cx="800750" cy="176025"/>
          </a:xfrm>
        </p:grpSpPr>
        <p:sp>
          <p:nvSpPr>
            <p:cNvPr id="857" name="Google Shape;857;p3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9" name="Google Shape;859;p30"/>
          <p:cNvSpPr txBox="1"/>
          <p:nvPr>
            <p:ph idx="1" type="subTitle"/>
          </p:nvPr>
        </p:nvSpPr>
        <p:spPr>
          <a:xfrm>
            <a:off x="989275" y="1286875"/>
            <a:ext cx="3770100" cy="37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Questi incontri sono stati proposti perché l’argomento “comune” è stato oggetto di studio durante questo anno di scuola. Prima, nelle ore di storia, abbiamo approfondito il periodo e il motivo per cui sono nati, durante il Medioevo, poi nell’ambito di educazione civica e geografia, abbiamo preso in esame le caratteristiche dei comuni moderni .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0" name="Google Shape;860;p30"/>
          <p:cNvGrpSpPr/>
          <p:nvPr/>
        </p:nvGrpSpPr>
        <p:grpSpPr>
          <a:xfrm>
            <a:off x="1499846" y="476112"/>
            <a:ext cx="580423" cy="681083"/>
            <a:chOff x="645175" y="3632150"/>
            <a:chExt cx="394550" cy="462975"/>
          </a:xfrm>
        </p:grpSpPr>
        <p:sp>
          <p:nvSpPr>
            <p:cNvPr id="861" name="Google Shape;861;p30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CAFFCA">
                <a:alpha val="44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30"/>
          <p:cNvGrpSpPr/>
          <p:nvPr/>
        </p:nvGrpSpPr>
        <p:grpSpPr>
          <a:xfrm rot="10800000">
            <a:off x="3855903" y="605787"/>
            <a:ext cx="806657" cy="421744"/>
            <a:chOff x="1822875" y="1377000"/>
            <a:chExt cx="548075" cy="286550"/>
          </a:xfrm>
        </p:grpSpPr>
        <p:sp>
          <p:nvSpPr>
            <p:cNvPr id="864" name="Google Shape;864;p30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73" name="Google Shape;8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575" y="1729500"/>
            <a:ext cx="2720123" cy="2040092"/>
          </a:xfrm>
          <a:prstGeom prst="rect">
            <a:avLst/>
          </a:prstGeom>
          <a:noFill/>
          <a:ln>
            <a:noFill/>
          </a:ln>
          <a:effectLst>
            <a:outerShdw blurRad="457200" rotWithShape="0" algn="bl" dir="7560000" dist="390525">
              <a:schemeClr val="dk1">
                <a:alpha val="83000"/>
              </a:schemeClr>
            </a:outerShdw>
          </a:effectLst>
        </p:spPr>
      </p:pic>
      <p:grpSp>
        <p:nvGrpSpPr>
          <p:cNvPr id="874" name="Google Shape;874;p30"/>
          <p:cNvGrpSpPr/>
          <p:nvPr/>
        </p:nvGrpSpPr>
        <p:grpSpPr>
          <a:xfrm flipH="1" rot="7061361">
            <a:off x="7709064" y="4014844"/>
            <a:ext cx="771562" cy="905371"/>
            <a:chOff x="645175" y="3632150"/>
            <a:chExt cx="394550" cy="462975"/>
          </a:xfrm>
        </p:grpSpPr>
        <p:sp>
          <p:nvSpPr>
            <p:cNvPr id="875" name="Google Shape;875;p30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CAFFCA">
                <a:alpha val="44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31"/>
          <p:cNvSpPr txBox="1"/>
          <p:nvPr>
            <p:ph type="ctrTitle"/>
          </p:nvPr>
        </p:nvSpPr>
        <p:spPr>
          <a:xfrm>
            <a:off x="3031025" y="-2"/>
            <a:ext cx="3444000" cy="104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WHAT?</a:t>
            </a:r>
            <a:endParaRPr sz="3600"/>
          </a:p>
        </p:txBody>
      </p:sp>
      <p:grpSp>
        <p:nvGrpSpPr>
          <p:cNvPr id="882" name="Google Shape;882;p31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883" name="Google Shape;883;p31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31"/>
          <p:cNvGrpSpPr/>
          <p:nvPr/>
        </p:nvGrpSpPr>
        <p:grpSpPr>
          <a:xfrm flipH="1">
            <a:off x="2520962" y="870975"/>
            <a:ext cx="2383432" cy="176025"/>
            <a:chOff x="4345425" y="2175475"/>
            <a:chExt cx="800750" cy="176025"/>
          </a:xfrm>
        </p:grpSpPr>
        <p:sp>
          <p:nvSpPr>
            <p:cNvPr id="899" name="Google Shape;899;p3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1" name="Google Shape;901;p31"/>
          <p:cNvSpPr txBox="1"/>
          <p:nvPr/>
        </p:nvSpPr>
        <p:spPr>
          <a:xfrm>
            <a:off x="2121425" y="1225875"/>
            <a:ext cx="6295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Abbiamo ascoltato i sindaci dei nostri paesi parlare dell’organizzazione comunale, di come funzionano i vari rami di questa importante macchina pubblica e ci siamo inoltre collegati al tema della sostenibilità</a:t>
            </a: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 ambientale.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La cosa più importante che abbiamo capito è sicuramente che, chi lavora in comune si occupa di ciò  che è di tutti noi e noi per primi, quindi, dobbiamo fare la nostra parte per contribuire al rispetto e alla salvaguardia di ciò che è appunto “comune”.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Ecco perché</a:t>
            </a: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 abbiamo infine domandato ai sindaci se sarà possibile creare il Consiglio comunale dei ragazzi e tutti si sono dimostrati molto disponibili ad attuare l’idea. 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6" name="Google Shape;906;p32"/>
          <p:cNvGrpSpPr/>
          <p:nvPr/>
        </p:nvGrpSpPr>
        <p:grpSpPr>
          <a:xfrm flipH="1">
            <a:off x="719922" y="934457"/>
            <a:ext cx="3253287" cy="176025"/>
            <a:chOff x="4345425" y="2175475"/>
            <a:chExt cx="800750" cy="176025"/>
          </a:xfrm>
        </p:grpSpPr>
        <p:sp>
          <p:nvSpPr>
            <p:cNvPr id="907" name="Google Shape;907;p3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32"/>
          <p:cNvSpPr txBox="1"/>
          <p:nvPr>
            <p:ph type="title"/>
          </p:nvPr>
        </p:nvSpPr>
        <p:spPr>
          <a:xfrm>
            <a:off x="720000" y="541950"/>
            <a:ext cx="3378600" cy="101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NOSTRA IMPRESSIONE</a:t>
            </a:r>
            <a:endParaRPr/>
          </a:p>
        </p:txBody>
      </p:sp>
      <p:sp>
        <p:nvSpPr>
          <p:cNvPr id="910" name="Google Shape;910;p32"/>
          <p:cNvSpPr txBox="1"/>
          <p:nvPr>
            <p:ph idx="1" type="body"/>
          </p:nvPr>
        </p:nvSpPr>
        <p:spPr>
          <a:xfrm>
            <a:off x="529250" y="1396575"/>
            <a:ext cx="3378600" cy="37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Ripensando a questi incontri con i primi cittadini, la nostra impressione è stata assolutamente positiva! Infatti abbiamo potuto comprendere quali compiti hanno il sindaco e gli assessori, quali progetti saranno attuati nei nostri paesi e tanto altro ancora e ci siamo sentiti coinvolti per qualche ora negli ingranaggi comunali!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911" name="Google Shape;911;p32"/>
          <p:cNvGrpSpPr/>
          <p:nvPr/>
        </p:nvGrpSpPr>
        <p:grpSpPr>
          <a:xfrm flipH="1">
            <a:off x="719986" y="1396579"/>
            <a:ext cx="2997127" cy="176025"/>
            <a:chOff x="4345425" y="2175475"/>
            <a:chExt cx="800750" cy="176025"/>
          </a:xfrm>
        </p:grpSpPr>
        <p:sp>
          <p:nvSpPr>
            <p:cNvPr id="912" name="Google Shape;912;p3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32"/>
          <p:cNvGrpSpPr/>
          <p:nvPr/>
        </p:nvGrpSpPr>
        <p:grpSpPr>
          <a:xfrm rot="1866236">
            <a:off x="6146737" y="-389486"/>
            <a:ext cx="2928624" cy="358006"/>
            <a:chOff x="2142525" y="3876725"/>
            <a:chExt cx="2414850" cy="295200"/>
          </a:xfrm>
        </p:grpSpPr>
        <p:sp>
          <p:nvSpPr>
            <p:cNvPr id="915" name="Google Shape;915;p32"/>
            <p:cNvSpPr/>
            <p:nvPr/>
          </p:nvSpPr>
          <p:spPr>
            <a:xfrm>
              <a:off x="2147925" y="3884850"/>
              <a:ext cx="91075" cy="132625"/>
            </a:xfrm>
            <a:custGeom>
              <a:rect b="b" l="l" r="r" t="t"/>
              <a:pathLst>
                <a:path extrusionOk="0" h="5305" w="3643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227250" y="3885400"/>
              <a:ext cx="45775" cy="135000"/>
            </a:xfrm>
            <a:custGeom>
              <a:rect b="b" l="l" r="r" t="t"/>
              <a:pathLst>
                <a:path extrusionOk="0" h="5400" w="1831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262625" y="3878875"/>
              <a:ext cx="121050" cy="159625"/>
            </a:xfrm>
            <a:custGeom>
              <a:rect b="b" l="l" r="r" t="t"/>
              <a:pathLst>
                <a:path extrusionOk="0" h="6385" w="4842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2275025" y="3904375"/>
              <a:ext cx="91525" cy="94625"/>
            </a:xfrm>
            <a:custGeom>
              <a:rect b="b" l="l" r="r" t="t"/>
              <a:pathLst>
                <a:path extrusionOk="0" h="3785" w="3661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200850" y="4019700"/>
              <a:ext cx="243175" cy="145150"/>
            </a:xfrm>
            <a:custGeom>
              <a:rect b="b" l="l" r="r" t="t"/>
              <a:pathLst>
                <a:path extrusionOk="0" h="5806" w="9727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430700" y="4072425"/>
              <a:ext cx="121050" cy="57275"/>
            </a:xfrm>
            <a:custGeom>
              <a:rect b="b" l="l" r="r" t="t"/>
              <a:pathLst>
                <a:path extrusionOk="0" h="2291" w="4842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2373050" y="3934975"/>
              <a:ext cx="1943650" cy="192700"/>
            </a:xfrm>
            <a:custGeom>
              <a:rect b="b" l="l" r="r" t="t"/>
              <a:pathLst>
                <a:path extrusionOk="0" h="7708" w="77746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2392900" y="3956075"/>
              <a:ext cx="472575" cy="58775"/>
            </a:xfrm>
            <a:custGeom>
              <a:rect b="b" l="l" r="r" t="t"/>
              <a:pathLst>
                <a:path extrusionOk="0" h="2351" w="18903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2373050" y="3889675"/>
              <a:ext cx="1885075" cy="275175"/>
            </a:xfrm>
            <a:custGeom>
              <a:rect b="b" l="l" r="r" t="t"/>
              <a:pathLst>
                <a:path extrusionOk="0" h="11007" w="75403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2142525" y="3876725"/>
              <a:ext cx="2414850" cy="291950"/>
            </a:xfrm>
            <a:custGeom>
              <a:rect b="b" l="l" r="r" t="t"/>
              <a:pathLst>
                <a:path extrusionOk="0" h="11678" w="96594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2297125" y="3977050"/>
              <a:ext cx="10375" cy="58250"/>
            </a:xfrm>
            <a:custGeom>
              <a:rect b="b" l="l" r="r" t="t"/>
              <a:pathLst>
                <a:path extrusionOk="0" h="2330" w="415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2334525" y="3993050"/>
              <a:ext cx="10850" cy="45625"/>
            </a:xfrm>
            <a:custGeom>
              <a:rect b="b" l="l" r="r" t="t"/>
              <a:pathLst>
                <a:path extrusionOk="0" h="1825" w="434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2368775" y="3930000"/>
              <a:ext cx="1895650" cy="136475"/>
            </a:xfrm>
            <a:custGeom>
              <a:rect b="b" l="l" r="r" t="t"/>
              <a:pathLst>
                <a:path extrusionOk="0" h="5459" w="75826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4430700" y="4072425"/>
              <a:ext cx="13325" cy="57275"/>
            </a:xfrm>
            <a:custGeom>
              <a:rect b="b" l="l" r="r" t="t"/>
              <a:pathLst>
                <a:path extrusionOk="0" fill="none" h="2291" w="533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cap="rnd" cmpd="sng" w="9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4195450" y="4056625"/>
              <a:ext cx="126900" cy="115300"/>
            </a:xfrm>
            <a:custGeom>
              <a:rect b="b" l="l" r="r" t="t"/>
              <a:pathLst>
                <a:path extrusionOk="0" h="4612" w="5076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2368100" y="3995375"/>
              <a:ext cx="1847425" cy="137250"/>
            </a:xfrm>
            <a:custGeom>
              <a:rect b="b" l="l" r="r" t="t"/>
              <a:pathLst>
                <a:path extrusionOk="0" h="5490" w="73897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1" name="Google Shape;931;p32"/>
          <p:cNvSpPr txBox="1"/>
          <p:nvPr/>
        </p:nvSpPr>
        <p:spPr>
          <a:xfrm>
            <a:off x="5057300" y="699213"/>
            <a:ext cx="39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 RINGRAZIAMENTI</a:t>
            </a:r>
            <a:r>
              <a:rPr lang="en" sz="31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!</a:t>
            </a:r>
            <a:endParaRPr sz="31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932" name="Google Shape;932;p32"/>
          <p:cNvSpPr txBox="1"/>
          <p:nvPr/>
        </p:nvSpPr>
        <p:spPr>
          <a:xfrm>
            <a:off x="5057300" y="1361025"/>
            <a:ext cx="3942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Gli alunni delle classi prime della scuola secondaria ringraziano di cuore i sindaci per la loro disponibilità e collaborazione.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33" name="Google Shape;93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24040">
            <a:off x="5543075" y="2658725"/>
            <a:ext cx="1743075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33"/>
          <p:cNvGrpSpPr/>
          <p:nvPr/>
        </p:nvGrpSpPr>
        <p:grpSpPr>
          <a:xfrm>
            <a:off x="5197397" y="1549591"/>
            <a:ext cx="3366800" cy="2564249"/>
            <a:chOff x="3578510" y="1419647"/>
            <a:chExt cx="4021500" cy="3062887"/>
          </a:xfrm>
        </p:grpSpPr>
        <p:sp>
          <p:nvSpPr>
            <p:cNvPr id="939" name="Google Shape;939;p33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fmla="val 3857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900908" y="3963886"/>
              <a:ext cx="1373274" cy="518648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cxnSp>
          <p:nvCxnSpPr>
            <p:cNvPr id="942" name="Google Shape;942;p33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43" name="Google Shape;943;p33"/>
          <p:cNvGrpSpPr/>
          <p:nvPr/>
        </p:nvGrpSpPr>
        <p:grpSpPr>
          <a:xfrm>
            <a:off x="3" y="543484"/>
            <a:ext cx="1745583" cy="230173"/>
            <a:chOff x="1394800" y="3522000"/>
            <a:chExt cx="1048650" cy="138275"/>
          </a:xfrm>
        </p:grpSpPr>
        <p:sp>
          <p:nvSpPr>
            <p:cNvPr id="944" name="Google Shape;944;p33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53" name="Google Shape;953;p33"/>
          <p:cNvPicPr preferRelativeResize="0"/>
          <p:nvPr/>
        </p:nvPicPr>
        <p:blipFill rotWithShape="1">
          <a:blip r:embed="rId3">
            <a:alphaModFix/>
          </a:blip>
          <a:srcRect b="48564" l="0" r="5015" t="9160"/>
          <a:stretch/>
        </p:blipFill>
        <p:spPr>
          <a:xfrm>
            <a:off x="5333425" y="1728725"/>
            <a:ext cx="3094725" cy="183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33"/>
          <p:cNvPicPr preferRelativeResize="0"/>
          <p:nvPr/>
        </p:nvPicPr>
        <p:blipFill rotWithShape="1">
          <a:blip r:embed="rId4">
            <a:alphaModFix/>
          </a:blip>
          <a:srcRect b="0" l="5518" r="55117" t="0"/>
          <a:stretch/>
        </p:blipFill>
        <p:spPr>
          <a:xfrm>
            <a:off x="2097138" y="1361550"/>
            <a:ext cx="1813302" cy="25708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5" name="Google Shape;955;p33"/>
          <p:cNvSpPr/>
          <p:nvPr/>
        </p:nvSpPr>
        <p:spPr>
          <a:xfrm>
            <a:off x="1951102" y="1199337"/>
            <a:ext cx="2105400" cy="2895300"/>
          </a:xfrm>
          <a:prstGeom prst="roundRect">
            <a:avLst>
              <a:gd fmla="val 484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56" name="Google Shape;956;p33"/>
          <p:cNvSpPr/>
          <p:nvPr/>
        </p:nvSpPr>
        <p:spPr>
          <a:xfrm>
            <a:off x="2933502" y="3962212"/>
            <a:ext cx="144935" cy="85956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33"/>
          <p:cNvSpPr/>
          <p:nvPr/>
        </p:nvSpPr>
        <p:spPr>
          <a:xfrm>
            <a:off x="236488" y="1180133"/>
            <a:ext cx="1471227" cy="2933710"/>
          </a:xfrm>
          <a:custGeom>
            <a:rect b="b" l="l" r="r" t="t"/>
            <a:pathLst>
              <a:path extrusionOk="0" h="206345" w="10348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cap="flat" cmpd="sng" w="19050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958" name="Google Shape;958;p33"/>
          <p:cNvPicPr preferRelativeResize="0"/>
          <p:nvPr/>
        </p:nvPicPr>
        <p:blipFill rotWithShape="1">
          <a:blip r:embed="rId5">
            <a:alphaModFix/>
          </a:blip>
          <a:srcRect b="0" l="28838" r="28833" t="0"/>
          <a:stretch/>
        </p:blipFill>
        <p:spPr>
          <a:xfrm>
            <a:off x="274675" y="1411200"/>
            <a:ext cx="1394857" cy="247155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9" name="Google Shape;95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4113" y="1364862"/>
            <a:ext cx="1943695" cy="25642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60" name="Google Shape;960;p33"/>
          <p:cNvSpPr txBox="1"/>
          <p:nvPr/>
        </p:nvSpPr>
        <p:spPr>
          <a:xfrm>
            <a:off x="5517050" y="702775"/>
            <a:ext cx="370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GALLERIA DI IMMAGINI</a:t>
            </a:r>
            <a:endParaRPr b="1" sz="240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by Slidesgo">
  <a:themeElements>
    <a:clrScheme name="Simple Light">
      <a:dk1>
        <a:srgbClr val="70B499"/>
      </a:dk1>
      <a:lt1>
        <a:srgbClr val="FFFFFF"/>
      </a:lt1>
      <a:dk2>
        <a:srgbClr val="000000"/>
      </a:dk2>
      <a:lt2>
        <a:srgbClr val="EEEEEE"/>
      </a:lt2>
      <a:accent1>
        <a:srgbClr val="8ADEBD"/>
      </a:accent1>
      <a:accent2>
        <a:srgbClr val="CAFFCA"/>
      </a:accent2>
      <a:accent3>
        <a:srgbClr val="AAFFE0"/>
      </a:accent3>
      <a:accent4>
        <a:srgbClr val="A8E3D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