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3" r:id="rId1"/>
  </p:sldMasterIdLst>
  <p:sldIdLst>
    <p:sldId id="257" r:id="rId2"/>
    <p:sldId id="285" r:id="rId3"/>
    <p:sldId id="294" r:id="rId4"/>
    <p:sldId id="290" r:id="rId5"/>
    <p:sldId id="276" r:id="rId6"/>
    <p:sldId id="286" r:id="rId7"/>
    <p:sldId id="271" r:id="rId8"/>
    <p:sldId id="291" r:id="rId9"/>
    <p:sldId id="293" r:id="rId10"/>
    <p:sldId id="27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2"/>
    <p:restoredTop sz="94656"/>
  </p:normalViewPr>
  <p:slideViewPr>
    <p:cSldViewPr snapToGrid="0" snapToObjects="1">
      <p:cViewPr varScale="1">
        <p:scale>
          <a:sx n="89" d="100"/>
          <a:sy n="89" d="100"/>
        </p:scale>
        <p:origin x="3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745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59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71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7764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563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1492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1575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3781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47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38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73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062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414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79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189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41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392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75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6AE52B7-19F3-E748-A759-0A92E617A029}" type="datetimeFigureOut">
              <a:rPr lang="it-IT" smtClean="0"/>
              <a:t>12/05/20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62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  <p:sldLayoutId id="2147483881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E9069C44-36EC-0847-8EEB-A0BABA9EACE5}"/>
              </a:ext>
            </a:extLst>
          </p:cNvPr>
          <p:cNvSpPr txBox="1">
            <a:spLocks/>
          </p:cNvSpPr>
          <p:nvPr/>
        </p:nvSpPr>
        <p:spPr>
          <a:xfrm>
            <a:off x="990600" y="29186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5400" b="1" dirty="0">
                <a:latin typeface="Comic Sans MS" panose="030F0902030302020204" pitchFamily="66" charset="0"/>
              </a:rPr>
              <a:t>STIAMO A CASA</a:t>
            </a:r>
            <a:br>
              <a:rPr lang="it-IT" sz="5400" b="1" dirty="0">
                <a:latin typeface="Comic Sans MS" panose="030F0902030302020204" pitchFamily="66" charset="0"/>
              </a:rPr>
            </a:br>
            <a:r>
              <a:rPr lang="it-IT" sz="5400" b="1" dirty="0">
                <a:latin typeface="Comic Sans MS" panose="030F0902030302020204" pitchFamily="66" charset="0"/>
              </a:rPr>
              <a:t>MA NON SUL DIVANO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E0ABD3A-7264-F74F-8B7B-7F61F7541D51}"/>
              </a:ext>
            </a:extLst>
          </p:cNvPr>
          <p:cNvSpPr txBox="1"/>
          <p:nvPr/>
        </p:nvSpPr>
        <p:spPr>
          <a:xfrm>
            <a:off x="4814239" y="5172076"/>
            <a:ext cx="2563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atin typeface="Comic Sans MS" panose="030F0902030302020204" pitchFamily="66" charset="0"/>
              </a:rPr>
              <a:t>CLASSE TERZA</a:t>
            </a:r>
          </a:p>
        </p:txBody>
      </p:sp>
    </p:spTree>
    <p:extLst>
      <p:ext uri="{BB962C8B-B14F-4D97-AF65-F5344CB8AC3E}">
        <p14:creationId xmlns:p14="http://schemas.microsoft.com/office/powerpoint/2010/main" val="3467948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93C6E9C0-1228-5441-94EF-73FFB005A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830" y="3572435"/>
            <a:ext cx="31242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76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72B06B-9004-434D-9805-E545128E5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noFill/>
        </p:spPr>
        <p:txBody>
          <a:bodyPr>
            <a:noAutofit/>
          </a:bodyPr>
          <a:lstStyle/>
          <a:p>
            <a:pPr algn="ctr"/>
            <a:r>
              <a:rPr lang="it-IT" sz="6000" dirty="0">
                <a:latin typeface="Comic Sans MS" panose="030F0902030302020204" pitchFamily="66" charset="0"/>
              </a:rPr>
              <a:t>GIOCO 1</a:t>
            </a:r>
            <a:br>
              <a:rPr lang="it-IT" sz="6000" dirty="0">
                <a:latin typeface="Comic Sans MS" panose="030F0902030302020204" pitchFamily="66" charset="0"/>
              </a:rPr>
            </a:br>
            <a:r>
              <a:rPr lang="it-IT" sz="6000" dirty="0">
                <a:latin typeface="Comic Sans MS" panose="030F0902030302020204" pitchFamily="66" charset="0"/>
              </a:rPr>
              <a:t>MANI E PIEDI</a:t>
            </a:r>
          </a:p>
        </p:txBody>
      </p:sp>
    </p:spTree>
    <p:extLst>
      <p:ext uri="{BB962C8B-B14F-4D97-AF65-F5344CB8AC3E}">
        <p14:creationId xmlns:p14="http://schemas.microsoft.com/office/powerpoint/2010/main" val="3372364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A39340BD-1B77-ED40-B52A-8EF9BA7FFBA1}"/>
              </a:ext>
            </a:extLst>
          </p:cNvPr>
          <p:cNvSpPr/>
          <p:nvPr/>
        </p:nvSpPr>
        <p:spPr>
          <a:xfrm>
            <a:off x="619991" y="430947"/>
            <a:ext cx="1026621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Comic Sans MS" panose="030F0902030302020204" pitchFamily="66" charset="0"/>
              </a:rPr>
              <a:t>Ricalcare su un foglio A4 il piede destro e quello sinistro, </a:t>
            </a:r>
          </a:p>
          <a:p>
            <a:r>
              <a:rPr lang="it-IT" sz="2000" dirty="0">
                <a:latin typeface="Comic Sans MS" panose="030F0902030302020204" pitchFamily="66" charset="0"/>
              </a:rPr>
              <a:t>    la mano destra e quella sinistra e farne delle copie.</a:t>
            </a:r>
          </a:p>
          <a:p>
            <a:endParaRPr lang="it-IT" sz="2000" dirty="0">
              <a:latin typeface="Comic Sans MS" panose="030F09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Comic Sans MS" panose="030F0902030302020204" pitchFamily="66" charset="0"/>
              </a:rPr>
              <a:t>Con l’aiuto di uno scotch metterle a terra creando delle </a:t>
            </a:r>
          </a:p>
          <a:p>
            <a:r>
              <a:rPr lang="it-IT" sz="2000" dirty="0">
                <a:latin typeface="Comic Sans MS" panose="030F0902030302020204" pitchFamily="66" charset="0"/>
              </a:rPr>
              <a:t>     combinazioni in 3 file, come in foto.</a:t>
            </a:r>
          </a:p>
          <a:p>
            <a:endParaRPr lang="it-IT" sz="2000" dirty="0">
              <a:latin typeface="Comic Sans MS" panose="030F09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Comic Sans MS" panose="030F0902030302020204" pitchFamily="66" charset="0"/>
              </a:rPr>
              <a:t>Sulla stessa riga non possono trovarsi simboli uguali.</a:t>
            </a:r>
          </a:p>
          <a:p>
            <a:endParaRPr lang="it-IT" sz="2000" dirty="0">
              <a:latin typeface="Comic Sans MS" panose="030F09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Comic Sans MS" panose="030F0902030302020204" pitchFamily="66" charset="0"/>
              </a:rPr>
              <a:t>Il gioco prevede di superare tutte le file mettendo piedi e </a:t>
            </a:r>
          </a:p>
          <a:p>
            <a:r>
              <a:rPr lang="it-IT" sz="2000" dirty="0">
                <a:latin typeface="Comic Sans MS" panose="030F0902030302020204" pitchFamily="66" charset="0"/>
              </a:rPr>
              <a:t>     mani nelle posizioni giuste come indicato dalle immagini.</a:t>
            </a:r>
          </a:p>
          <a:p>
            <a:r>
              <a:rPr lang="it-IT" sz="2000" dirty="0">
                <a:latin typeface="Comic Sans MS" panose="030F0902030302020204" pitchFamily="66" charset="0"/>
              </a:rPr>
              <a:t>     </a:t>
            </a:r>
          </a:p>
          <a:p>
            <a:r>
              <a:rPr lang="it-IT" sz="2000" dirty="0">
                <a:latin typeface="Comic Sans MS" panose="030F0902030302020204" pitchFamily="66" charset="0"/>
              </a:rPr>
              <a:t>ATTENZIONE ALLA DESTRA E ALLA SINISTRA</a:t>
            </a:r>
          </a:p>
          <a:p>
            <a:endParaRPr lang="it-IT" sz="2000" dirty="0">
              <a:latin typeface="Comic Sans MS" panose="030F0902030302020204" pitchFamily="66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BFF401F-D935-8744-9C95-10385D840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498" y="11602"/>
            <a:ext cx="3032503" cy="689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00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EAD78E-E740-0543-9A5D-660FCBAB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1325563"/>
          </a:xfrm>
        </p:spPr>
        <p:txBody>
          <a:bodyPr>
            <a:noAutofit/>
          </a:bodyPr>
          <a:lstStyle/>
          <a:p>
            <a:r>
              <a:rPr lang="it-IT" sz="6000" dirty="0">
                <a:latin typeface="Comic Sans MS" panose="030F0902030302020204" pitchFamily="66" charset="0"/>
              </a:rPr>
              <a:t>GIOCO 2</a:t>
            </a:r>
            <a:br>
              <a:rPr lang="it-IT" sz="6000" dirty="0">
                <a:latin typeface="Comic Sans MS" panose="030F0902030302020204" pitchFamily="66" charset="0"/>
              </a:rPr>
            </a:br>
            <a:r>
              <a:rPr lang="it-IT" sz="6000" dirty="0">
                <a:latin typeface="Comic Sans MS" panose="030F0902030302020204" pitchFamily="66" charset="0"/>
              </a:rPr>
              <a:t>SOTTOSOPRA</a:t>
            </a:r>
            <a:br>
              <a:rPr lang="it-IT" sz="6000" dirty="0"/>
            </a:br>
            <a:br>
              <a:rPr lang="it-IT" sz="6000" dirty="0"/>
            </a:br>
            <a:endParaRPr lang="it-IT" sz="60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701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A39340BD-1B77-ED40-B52A-8EF9BA7FFBA1}"/>
              </a:ext>
            </a:extLst>
          </p:cNvPr>
          <p:cNvSpPr/>
          <p:nvPr/>
        </p:nvSpPr>
        <p:spPr>
          <a:xfrm>
            <a:off x="962891" y="302359"/>
            <a:ext cx="1026621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Comic Sans MS" panose="030F0902030302020204" pitchFamily="66" charset="0"/>
              </a:rPr>
              <a:t>Utilizzando un materassino da ginnastica o un tappeto rinforzato eseguire:</a:t>
            </a:r>
          </a:p>
          <a:p>
            <a:endParaRPr lang="it-IT" sz="2000" dirty="0">
              <a:latin typeface="Comic Sans MS" panose="030F09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Comic Sans MS" panose="030F0902030302020204" pitchFamily="66" charset="0"/>
              </a:rPr>
              <a:t>CAPOVOLTA AVANTI</a:t>
            </a:r>
          </a:p>
          <a:p>
            <a:endParaRPr lang="it-IT" sz="2000" dirty="0">
              <a:latin typeface="Comic Sans MS" panose="030F0902030302020204" pitchFamily="66" charset="0"/>
            </a:endParaRPr>
          </a:p>
          <a:p>
            <a:r>
              <a:rPr lang="it-IT" sz="2000" dirty="0">
                <a:latin typeface="Comic Sans MS" panose="030F0902030302020204" pitchFamily="66" charset="0"/>
              </a:rPr>
              <a:t>In stazione eretta, gambe aperte, appoggiare entrambi </a:t>
            </a:r>
          </a:p>
          <a:p>
            <a:r>
              <a:rPr lang="it-IT" sz="2000" dirty="0">
                <a:latin typeface="Comic Sans MS" panose="030F0902030302020204" pitchFamily="66" charset="0"/>
              </a:rPr>
              <a:t>i palmi, portare la nuca in appoggio e lasciarsi cadere </a:t>
            </a:r>
          </a:p>
          <a:p>
            <a:r>
              <a:rPr lang="it-IT" sz="2000" dirty="0">
                <a:latin typeface="Comic Sans MS" panose="030F0902030302020204" pitchFamily="66" charset="0"/>
              </a:rPr>
              <a:t>Avanti.</a:t>
            </a:r>
          </a:p>
          <a:p>
            <a:endParaRPr lang="it-IT" sz="2000" dirty="0">
              <a:latin typeface="Comic Sans MS" panose="030F0902030302020204" pitchFamily="66" charset="0"/>
            </a:endParaRPr>
          </a:p>
          <a:p>
            <a:r>
              <a:rPr lang="it-IT" sz="2000" dirty="0">
                <a:latin typeface="Comic Sans MS" panose="030F0902030302020204" pitchFamily="66" charset="0"/>
              </a:rPr>
              <a:t>Come ex 1 senza appoggio nuca.</a:t>
            </a:r>
          </a:p>
          <a:p>
            <a:endParaRPr lang="it-IT" sz="2000" dirty="0">
              <a:latin typeface="Comic Sans MS" panose="030F0902030302020204" pitchFamily="66" charset="0"/>
            </a:endParaRPr>
          </a:p>
          <a:p>
            <a:r>
              <a:rPr lang="it-IT" sz="2000" dirty="0">
                <a:latin typeface="Comic Sans MS" panose="030F0902030302020204" pitchFamily="66" charset="0"/>
              </a:rPr>
              <a:t>Come ex 1 con 2 passi di rincorsa.</a:t>
            </a:r>
          </a:p>
          <a:p>
            <a:endParaRPr lang="it-IT" sz="2000" dirty="0">
              <a:latin typeface="Comic Sans MS" panose="030F09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Comic Sans MS" panose="030F0902030302020204" pitchFamily="66" charset="0"/>
              </a:rPr>
              <a:t>CAPOVOLTA INDIETRO</a:t>
            </a:r>
          </a:p>
          <a:p>
            <a:endParaRPr lang="it-IT" sz="2000" dirty="0">
              <a:latin typeface="Comic Sans MS" panose="030F0902030302020204" pitchFamily="66" charset="0"/>
            </a:endParaRPr>
          </a:p>
          <a:p>
            <a:r>
              <a:rPr lang="it-IT" sz="2000" dirty="0">
                <a:latin typeface="Comic Sans MS" panose="030F0902030302020204" pitchFamily="66" charset="0"/>
              </a:rPr>
              <a:t>Da seduti, gambe aperte, appoggiare dapprima il sedere poi la schiena</a:t>
            </a:r>
          </a:p>
          <a:p>
            <a:r>
              <a:rPr lang="it-IT" sz="2000" dirty="0">
                <a:latin typeface="Comic Sans MS" panose="030F0902030302020204" pitchFamily="66" charset="0"/>
              </a:rPr>
              <a:t>(facendo attenzione a tenere il mento attaccato al petto), e compiere</a:t>
            </a:r>
          </a:p>
          <a:p>
            <a:r>
              <a:rPr lang="it-IT" sz="2000" dirty="0">
                <a:latin typeface="Comic Sans MS" panose="030F0902030302020204" pitchFamily="66" charset="0"/>
              </a:rPr>
              <a:t>una rovesciata con i piedi.</a:t>
            </a:r>
          </a:p>
          <a:p>
            <a:endParaRPr lang="it-IT" sz="2000" dirty="0">
              <a:latin typeface="Comic Sans MS" panose="030F0902030302020204" pitchFamily="66" charset="0"/>
            </a:endParaRPr>
          </a:p>
          <a:p>
            <a:r>
              <a:rPr lang="it-IT" sz="2000" dirty="0">
                <a:latin typeface="Comic Sans MS" panose="030F0902030302020204" pitchFamily="66" charset="0"/>
              </a:rPr>
              <a:t>In stazione eretta, gambe aperte, appoggiare dapprima il sedere poi la</a:t>
            </a:r>
          </a:p>
          <a:p>
            <a:r>
              <a:rPr lang="it-IT" sz="2000" dirty="0">
                <a:latin typeface="Comic Sans MS" panose="030F0902030302020204" pitchFamily="66" charset="0"/>
              </a:rPr>
              <a:t>schiena (facendo attenzione a tenere il mento attaccato al petto), e</a:t>
            </a:r>
          </a:p>
          <a:p>
            <a:r>
              <a:rPr lang="it-IT" sz="2000" dirty="0">
                <a:latin typeface="Comic Sans MS" panose="030F0902030302020204" pitchFamily="66" charset="0"/>
              </a:rPr>
              <a:t>compiere una rovesciata con i piedi.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E95EB2F-39E2-9440-B3AB-9B228E162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100" y="2957879"/>
            <a:ext cx="3632200" cy="12446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7C6B8B9-B96E-9C41-A525-997E22E85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100" y="889000"/>
            <a:ext cx="34798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97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78CE9E86-34BD-A341-BE0F-37B75489DAE7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6000" dirty="0">
                <a:latin typeface="Comic Sans MS" panose="030F0902030302020204" pitchFamily="66" charset="0"/>
              </a:rPr>
              <a:t>GIOCO 3</a:t>
            </a:r>
            <a:br>
              <a:rPr lang="it-IT" sz="6000" dirty="0">
                <a:latin typeface="Comic Sans MS" panose="030F0902030302020204" pitchFamily="66" charset="0"/>
              </a:rPr>
            </a:br>
            <a:r>
              <a:rPr lang="it-IT" sz="6000" dirty="0">
                <a:latin typeface="Comic Sans MS" panose="030F0902030302020204" pitchFamily="66" charset="0"/>
              </a:rPr>
              <a:t>JUMPING</a:t>
            </a:r>
          </a:p>
        </p:txBody>
      </p:sp>
    </p:spTree>
    <p:extLst>
      <p:ext uri="{BB962C8B-B14F-4D97-AF65-F5344CB8AC3E}">
        <p14:creationId xmlns:p14="http://schemas.microsoft.com/office/powerpoint/2010/main" val="2233481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39979A5D-AE8F-FC47-B592-3529D37D97AB}"/>
              </a:ext>
            </a:extLst>
          </p:cNvPr>
          <p:cNvSpPr/>
          <p:nvPr/>
        </p:nvSpPr>
        <p:spPr>
          <a:xfrm>
            <a:off x="1018309" y="540326"/>
            <a:ext cx="102246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>
              <a:latin typeface="Comic Sans MS" panose="030F09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21BB3B9-EB33-4148-B0DD-48FFC8F4A494}"/>
              </a:ext>
            </a:extLst>
          </p:cNvPr>
          <p:cNvSpPr txBox="1"/>
          <p:nvPr/>
        </p:nvSpPr>
        <p:spPr>
          <a:xfrm>
            <a:off x="557214" y="540326"/>
            <a:ext cx="110585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Comic Sans MS" panose="030F0902030302020204" pitchFamily="66" charset="0"/>
              </a:rPr>
              <a:t>Posizionarsi davanti ad un cuscino messo a terra (eseguire gli esercizi per 10 volte):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3200" dirty="0">
                <a:latin typeface="Comic Sans MS" panose="030F0902030302020204" pitchFamily="66" charset="0"/>
              </a:rPr>
              <a:t>Eseguire un salto in avanti, superando l’ostacolo e subito dopo all’indietro.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3200" dirty="0">
                <a:latin typeface="Comic Sans MS" panose="030F0902030302020204" pitchFamily="66" charset="0"/>
              </a:rPr>
              <a:t>Eseguire un salto laterale a dx, superando l’ostacolo e subito dopo a </a:t>
            </a:r>
            <a:r>
              <a:rPr lang="it-IT" sz="3200" dirty="0" err="1">
                <a:latin typeface="Comic Sans MS" panose="030F0902030302020204" pitchFamily="66" charset="0"/>
              </a:rPr>
              <a:t>sx</a:t>
            </a:r>
            <a:endParaRPr lang="it-IT" sz="3200" dirty="0">
              <a:latin typeface="Comic Sans MS" panose="030F09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3200" dirty="0">
                <a:latin typeface="Comic Sans MS" panose="030F0902030302020204" pitchFamily="66" charset="0"/>
              </a:rPr>
              <a:t>Come ex 1 ma atterrare sempre di fronte al cuscino, quindi eseguire un salto con torsione in volo di 180°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3200" dirty="0">
                <a:latin typeface="Comic Sans MS" panose="030F0902030302020204" pitchFamily="66" charset="0"/>
              </a:rPr>
              <a:t>Come ex 2 ma eseguire un salto con torsione in volo di 180°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3200" dirty="0">
                <a:latin typeface="Comic Sans MS" panose="030F0902030302020204" pitchFamily="66" charset="0"/>
              </a:rPr>
              <a:t>Come ex 3 e 4, ma torsione di 360°</a:t>
            </a:r>
          </a:p>
          <a:p>
            <a:endParaRPr lang="it-IT" sz="32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289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EAD78E-E740-0543-9A5D-660FCBAB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1325563"/>
          </a:xfrm>
        </p:spPr>
        <p:txBody>
          <a:bodyPr>
            <a:noAutofit/>
          </a:bodyPr>
          <a:lstStyle/>
          <a:p>
            <a:br>
              <a:rPr lang="it-IT" sz="6000" dirty="0"/>
            </a:br>
            <a:br>
              <a:rPr lang="it-IT" sz="6000" dirty="0"/>
            </a:br>
            <a:endParaRPr lang="it-IT" sz="6000" dirty="0">
              <a:latin typeface="Comic Sans MS" panose="030F0902030302020204" pitchFamily="66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C1490869-363A-714B-B5F3-5919D7849433}"/>
              </a:ext>
            </a:extLst>
          </p:cNvPr>
          <p:cNvSpPr txBox="1">
            <a:spLocks/>
          </p:cNvSpPr>
          <p:nvPr/>
        </p:nvSpPr>
        <p:spPr>
          <a:xfrm>
            <a:off x="-1369828" y="17951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z="6000" dirty="0">
                <a:latin typeface="Comic Sans MS" panose="030F0902030302020204" pitchFamily="66" charset="0"/>
              </a:rPr>
              <a:t>GIOCO 4</a:t>
            </a:r>
            <a:br>
              <a:rPr lang="it-IT" sz="6000" dirty="0">
                <a:latin typeface="Comic Sans MS" panose="030F0902030302020204" pitchFamily="66" charset="0"/>
              </a:rPr>
            </a:br>
            <a:r>
              <a:rPr lang="it-IT" sz="6000" dirty="0">
                <a:latin typeface="Comic Sans MS" panose="030F0902030302020204" pitchFamily="66" charset="0"/>
              </a:rPr>
              <a:t>ACCHIAPPA PALLA</a:t>
            </a:r>
            <a:br>
              <a:rPr lang="it-IT" sz="6000" dirty="0"/>
            </a:br>
            <a:br>
              <a:rPr lang="it-IT" sz="6000" dirty="0"/>
            </a:br>
            <a:endParaRPr lang="it-IT" sz="60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031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39979A5D-AE8F-FC47-B592-3529D37D97AB}"/>
              </a:ext>
            </a:extLst>
          </p:cNvPr>
          <p:cNvSpPr/>
          <p:nvPr/>
        </p:nvSpPr>
        <p:spPr>
          <a:xfrm>
            <a:off x="1018309" y="540326"/>
            <a:ext cx="102246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>
              <a:latin typeface="Comic Sans MS" panose="030F09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21BB3B9-EB33-4148-B0DD-48FFC8F4A494}"/>
              </a:ext>
            </a:extLst>
          </p:cNvPr>
          <p:cNvSpPr txBox="1"/>
          <p:nvPr/>
        </p:nvSpPr>
        <p:spPr>
          <a:xfrm>
            <a:off x="557214" y="540326"/>
            <a:ext cx="110585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Comic Sans MS" panose="030F0902030302020204" pitchFamily="66" charset="0"/>
              </a:rPr>
              <a:t>Disporsi a qualche metro/passo dal muro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Comic Sans MS" panose="030F0902030302020204" pitchFamily="66" charset="0"/>
              </a:rPr>
              <a:t>Prendere un secchio/un cestino e tenerlo in mano con una sola mano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Comic Sans MS" panose="030F0902030302020204" pitchFamily="66" charset="0"/>
              </a:rPr>
              <a:t>Con l'altra mano tenere una pallina (diametro di una pallina da tennis, l'importante è che rimbalzi contro il muro)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Comic Sans MS" panose="030F0902030302020204" pitchFamily="66" charset="0"/>
              </a:rPr>
              <a:t>Lanciate la pallina contro il muro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Comic Sans MS" panose="030F0902030302020204" pitchFamily="66" charset="0"/>
              </a:rPr>
              <a:t>Una volta che batte contro il muro dovete cercare di catturarla con il vostro secchio/cestino senza che la stessa, rimbalzando, cada al di fuori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Comic Sans MS" panose="030F0902030302020204" pitchFamily="66" charset="0"/>
              </a:rPr>
              <a:t>Il punto si guadagna se la pallina si ferma all'interno del secchio/cestino</a:t>
            </a:r>
          </a:p>
          <a:p>
            <a:endParaRPr lang="it-IT" sz="2400" dirty="0">
              <a:latin typeface="Comic Sans MS" panose="030F0902030302020204" pitchFamily="66" charset="0"/>
            </a:endParaRPr>
          </a:p>
          <a:p>
            <a:r>
              <a:rPr lang="it-IT" sz="2400" dirty="0">
                <a:latin typeface="Comic Sans MS" panose="030F0902030302020204" pitchFamily="66" charset="0"/>
              </a:rPr>
              <a:t>TOTALE: 10 lanci per mano per 3 turni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082227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1311</TotalTime>
  <Words>425</Words>
  <Application>Microsoft Macintosh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Comic Sans MS</vt:lpstr>
      <vt:lpstr>Tw Cen MT</vt:lpstr>
      <vt:lpstr>Goccia</vt:lpstr>
      <vt:lpstr>Presentazione standard di PowerPoint</vt:lpstr>
      <vt:lpstr>GIOCO 1 MANI E PIEDI</vt:lpstr>
      <vt:lpstr>Presentazione standard di PowerPoint</vt:lpstr>
      <vt:lpstr>GIOCO 2 SOTTOSOPRA  </vt:lpstr>
      <vt:lpstr>Presentazione standard di PowerPoint</vt:lpstr>
      <vt:lpstr>Presentazione standard di PowerPoint</vt:lpstr>
      <vt:lpstr>Presentazione standard di PowerPoint</vt:lpstr>
      <vt:lpstr>  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Microsoft Office User</cp:lastModifiedBy>
  <cp:revision>55</cp:revision>
  <dcterms:created xsi:type="dcterms:W3CDTF">2020-03-18T20:17:51Z</dcterms:created>
  <dcterms:modified xsi:type="dcterms:W3CDTF">2020-05-12T20:06:07Z</dcterms:modified>
</cp:coreProperties>
</file>