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7" r:id="rId1"/>
  </p:sldMasterIdLst>
  <p:sldIdLst>
    <p:sldId id="257" r:id="rId2"/>
    <p:sldId id="301" r:id="rId3"/>
    <p:sldId id="300" r:id="rId4"/>
    <p:sldId id="286" r:id="rId5"/>
    <p:sldId id="304" r:id="rId6"/>
    <p:sldId id="303" r:id="rId7"/>
    <p:sldId id="302" r:id="rId8"/>
    <p:sldId id="27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9"/>
    <p:restoredTop sz="94656"/>
  </p:normalViewPr>
  <p:slideViewPr>
    <p:cSldViewPr snapToGrid="0" snapToObjects="1">
      <p:cViewPr varScale="1">
        <p:scale>
          <a:sx n="89" d="100"/>
          <a:sy n="89" d="100"/>
        </p:scale>
        <p:origin x="2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963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2590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104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3023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8238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3485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1629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22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9085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2621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6989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8028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6631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223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5902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070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769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74517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  <p:sldLayoutId id="2147483992" r:id="rId15"/>
    <p:sldLayoutId id="2147483993" r:id="rId16"/>
    <p:sldLayoutId id="21474839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E9069C44-36EC-0847-8EEB-A0BABA9EACE5}"/>
              </a:ext>
            </a:extLst>
          </p:cNvPr>
          <p:cNvSpPr txBox="1">
            <a:spLocks/>
          </p:cNvSpPr>
          <p:nvPr/>
        </p:nvSpPr>
        <p:spPr>
          <a:xfrm>
            <a:off x="990600" y="29186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5400" dirty="0">
                <a:solidFill>
                  <a:schemeClr val="bg1"/>
                </a:solidFill>
                <a:latin typeface="Comic Sans MS" panose="030F0902030302020204" pitchFamily="66" charset="0"/>
              </a:rPr>
              <a:t>STIAMO A CASA</a:t>
            </a:r>
            <a:br>
              <a:rPr lang="it-IT" sz="5400" dirty="0">
                <a:solidFill>
                  <a:schemeClr val="bg1"/>
                </a:solidFill>
                <a:latin typeface="Comic Sans MS" panose="030F0902030302020204" pitchFamily="66" charset="0"/>
              </a:rPr>
            </a:br>
            <a:r>
              <a:rPr lang="it-IT" sz="5400" dirty="0">
                <a:solidFill>
                  <a:schemeClr val="bg1"/>
                </a:solidFill>
                <a:latin typeface="Comic Sans MS" panose="030F0902030302020204" pitchFamily="66" charset="0"/>
              </a:rPr>
              <a:t>MA NON SUL DIVANO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FB06D63-493A-9246-AE67-47AD8388E1A8}"/>
              </a:ext>
            </a:extLst>
          </p:cNvPr>
          <p:cNvSpPr txBox="1"/>
          <p:nvPr/>
        </p:nvSpPr>
        <p:spPr>
          <a:xfrm>
            <a:off x="4726470" y="5164667"/>
            <a:ext cx="3147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Comic Sans MS" panose="030F0902030302020204" pitchFamily="66" charset="0"/>
              </a:rPr>
              <a:t>CLASSE SECONDA</a:t>
            </a:r>
          </a:p>
        </p:txBody>
      </p:sp>
    </p:spTree>
    <p:extLst>
      <p:ext uri="{BB962C8B-B14F-4D97-AF65-F5344CB8AC3E}">
        <p14:creationId xmlns:p14="http://schemas.microsoft.com/office/powerpoint/2010/main" val="3467948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72B06B-9004-434D-9805-E545128E5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8170"/>
            <a:ext cx="10515600" cy="1325563"/>
          </a:xfrm>
          <a:noFill/>
        </p:spPr>
        <p:txBody>
          <a:bodyPr>
            <a:noAutofit/>
          </a:bodyPr>
          <a:lstStyle/>
          <a:p>
            <a:pPr algn="ctr"/>
            <a:r>
              <a:rPr lang="it-IT" sz="6000" dirty="0">
                <a:solidFill>
                  <a:schemeClr val="bg1"/>
                </a:solidFill>
                <a:latin typeface="Comic Sans MS" panose="030F0902030302020204" pitchFamily="66" charset="0"/>
              </a:rPr>
              <a:t>GIOCO 1</a:t>
            </a:r>
            <a:br>
              <a:rPr lang="it-IT" sz="6000" dirty="0">
                <a:solidFill>
                  <a:schemeClr val="bg1"/>
                </a:solidFill>
                <a:latin typeface="Comic Sans MS" panose="030F0902030302020204" pitchFamily="66" charset="0"/>
              </a:rPr>
            </a:br>
            <a:r>
              <a:rPr lang="it-IT" sz="6000" dirty="0">
                <a:solidFill>
                  <a:schemeClr val="bg1"/>
                </a:solidFill>
                <a:latin typeface="Comic Sans MS" panose="030F0902030302020204" pitchFamily="66" charset="0"/>
              </a:rPr>
              <a:t>ALLO ZOO</a:t>
            </a:r>
          </a:p>
        </p:txBody>
      </p:sp>
    </p:spTree>
    <p:extLst>
      <p:ext uri="{BB962C8B-B14F-4D97-AF65-F5344CB8AC3E}">
        <p14:creationId xmlns:p14="http://schemas.microsoft.com/office/powerpoint/2010/main" val="3157642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8F4589-402B-2C44-A300-ACAEB0312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774" y="517512"/>
            <a:ext cx="10547914" cy="55480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dirty="0">
                <a:latin typeface="Comic Sans MS" panose="030F0902030302020204" pitchFamily="66" charset="0"/>
              </a:rPr>
              <a:t>Usando il corridoio di casa o uno spazio il più lungo possibile, imitare questi animali:</a:t>
            </a:r>
          </a:p>
          <a:p>
            <a:pPr marL="0" indent="0">
              <a:buNone/>
            </a:pPr>
            <a:endParaRPr lang="it-IT" dirty="0">
              <a:latin typeface="Comic Sans MS" panose="030F0902030302020204" pitchFamily="66" charset="0"/>
            </a:endParaRPr>
          </a:p>
          <a:p>
            <a:r>
              <a:rPr lang="it-IT" dirty="0">
                <a:latin typeface="Comic Sans MS" panose="030F0902030302020204" pitchFamily="66" charset="0"/>
              </a:rPr>
              <a:t>ORSO</a:t>
            </a:r>
          </a:p>
          <a:p>
            <a:pPr marL="0" indent="0">
              <a:buNone/>
            </a:pPr>
            <a:r>
              <a:rPr lang="it-IT" dirty="0">
                <a:latin typeface="Comic Sans MS" panose="030F0902030302020204" pitchFamily="66" charset="0"/>
              </a:rPr>
              <a:t>	Camminare con palmi della mano a terra e tutta la pianta del piede, gambe tese 	senza piegare il ginocchio, collo rilassato e sguardo indietro</a:t>
            </a:r>
          </a:p>
          <a:p>
            <a:r>
              <a:rPr lang="it-IT" dirty="0">
                <a:latin typeface="Comic Sans MS" panose="030F0902030302020204" pitchFamily="66" charset="0"/>
              </a:rPr>
              <a:t>CANGURO</a:t>
            </a:r>
          </a:p>
          <a:p>
            <a:pPr marL="0" indent="0">
              <a:buNone/>
            </a:pPr>
            <a:r>
              <a:rPr lang="it-IT" dirty="0">
                <a:latin typeface="Comic Sans MS" panose="030F0902030302020204" pitchFamily="66" charset="0"/>
              </a:rPr>
              <a:t>	Da posizione eretta, saltare a piedi uniti, le gambe si piegano leggermente, braccia 	unite davanti al petto</a:t>
            </a:r>
          </a:p>
          <a:p>
            <a:r>
              <a:rPr lang="it-IT" dirty="0">
                <a:latin typeface="Comic Sans MS" panose="030F0902030302020204" pitchFamily="66" charset="0"/>
              </a:rPr>
              <a:t>CONIGLIO</a:t>
            </a:r>
          </a:p>
          <a:p>
            <a:pPr marL="0" indent="0">
              <a:buNone/>
            </a:pPr>
            <a:r>
              <a:rPr lang="it-IT" dirty="0">
                <a:latin typeface="Comic Sans MS" panose="030F0902030302020204" pitchFamily="66" charset="0"/>
              </a:rPr>
              <a:t>	Da posizione accovacciata, gambe completamente piegate, saltare a piedi uniti in 	avanti facendo attenzione ad appoggiare prima le mani dei piedi</a:t>
            </a:r>
          </a:p>
          <a:p>
            <a:r>
              <a:rPr lang="it-IT" dirty="0">
                <a:latin typeface="Comic Sans MS" panose="030F0902030302020204" pitchFamily="66" charset="0"/>
              </a:rPr>
              <a:t>RANA</a:t>
            </a:r>
          </a:p>
          <a:p>
            <a:pPr marL="0" indent="0">
              <a:buNone/>
            </a:pPr>
            <a:r>
              <a:rPr lang="it-IT" dirty="0">
                <a:latin typeface="Comic Sans MS" panose="030F0902030302020204" pitchFamily="66" charset="0"/>
              </a:rPr>
              <a:t>	Da posizione accovacciata, gambe completamente piegate, saltare a piedi uniti in 	avanti facendo attenzione ad appoggiare solo i piedi. Nello slancio portare avanti </a:t>
            </a:r>
            <a:r>
              <a:rPr lang="it-IT">
                <a:latin typeface="Comic Sans MS" panose="030F0902030302020204" pitchFamily="66" charset="0"/>
              </a:rPr>
              <a:t>le 	braccia</a:t>
            </a:r>
            <a:endParaRPr lang="it-IT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448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78CE9E86-34BD-A341-BE0F-37B75489DAE7}"/>
              </a:ext>
            </a:extLst>
          </p:cNvPr>
          <p:cNvSpPr txBox="1">
            <a:spLocks/>
          </p:cNvSpPr>
          <p:nvPr/>
        </p:nvSpPr>
        <p:spPr>
          <a:xfrm>
            <a:off x="579864" y="17948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6000" dirty="0">
                <a:solidFill>
                  <a:schemeClr val="bg1"/>
                </a:solidFill>
                <a:latin typeface="Comic Sans MS" panose="030F0902030302020204" pitchFamily="66" charset="0"/>
              </a:rPr>
              <a:t>     GIOCO 2</a:t>
            </a:r>
          </a:p>
          <a:p>
            <a:pPr algn="ctr"/>
            <a:r>
              <a:rPr lang="it-IT" sz="6000" dirty="0">
                <a:solidFill>
                  <a:schemeClr val="bg1"/>
                </a:solidFill>
                <a:latin typeface="Comic Sans MS" panose="030F0902030302020204" pitchFamily="66" charset="0"/>
              </a:rPr>
              <a:t>SERPENTI SOFFIANTI</a:t>
            </a:r>
            <a:br>
              <a:rPr lang="it-IT" sz="6000" dirty="0">
                <a:solidFill>
                  <a:schemeClr val="bg1"/>
                </a:solidFill>
                <a:latin typeface="Comic Sans MS" panose="030F0902030302020204" pitchFamily="66" charset="0"/>
              </a:rPr>
            </a:br>
            <a:endParaRPr lang="it-IT" sz="6000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350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8F4589-402B-2C44-A300-ACAEB0312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700392"/>
            <a:ext cx="10547914" cy="5548008"/>
          </a:xfrm>
        </p:spPr>
        <p:txBody>
          <a:bodyPr>
            <a:normAutofit fontScale="85000" lnSpcReduction="20000"/>
          </a:bodyPr>
          <a:lstStyle/>
          <a:p>
            <a:r>
              <a:rPr lang="it-IT" sz="2800" dirty="0">
                <a:latin typeface="Comic Sans MS" panose="030F0902030302020204" pitchFamily="66" charset="0"/>
              </a:rPr>
              <a:t>Disporre contro il muro, a circa 15/20 passi rispetto al vostro</a:t>
            </a:r>
          </a:p>
          <a:p>
            <a:pPr marL="0" indent="0">
              <a:buNone/>
            </a:pPr>
            <a:r>
              <a:rPr lang="it-IT" sz="2800" dirty="0">
                <a:latin typeface="Comic Sans MS" panose="030F0902030302020204" pitchFamily="66" charset="0"/>
              </a:rPr>
              <a:t>    punto di partenza, una capanna creata con due carte da gioco</a:t>
            </a:r>
          </a:p>
          <a:p>
            <a:r>
              <a:rPr lang="it-IT" sz="2800" dirty="0">
                <a:latin typeface="Comic Sans MS" panose="030F0902030302020204" pitchFamily="66" charset="0"/>
              </a:rPr>
              <a:t>A breve distanza dalla capanna, preparate una pallina da </a:t>
            </a:r>
            <a:r>
              <a:rPr lang="it-IT" sz="2800" dirty="0" err="1">
                <a:latin typeface="Comic Sans MS" panose="030F0902030302020204" pitchFamily="66" charset="0"/>
              </a:rPr>
              <a:t>ping</a:t>
            </a:r>
            <a:r>
              <a:rPr lang="it-IT" sz="2800" dirty="0">
                <a:latin typeface="Comic Sans MS" panose="030F0902030302020204" pitchFamily="66" charset="0"/>
              </a:rPr>
              <a:t> </a:t>
            </a:r>
            <a:r>
              <a:rPr lang="it-IT" sz="2800" dirty="0" err="1">
                <a:latin typeface="Comic Sans MS" panose="030F0902030302020204" pitchFamily="66" charset="0"/>
              </a:rPr>
              <a:t>pong</a:t>
            </a:r>
            <a:endParaRPr lang="it-IT" sz="2800" dirty="0">
              <a:latin typeface="Comic Sans MS" panose="030F0902030302020204" pitchFamily="66" charset="0"/>
            </a:endParaRPr>
          </a:p>
          <a:p>
            <a:r>
              <a:rPr lang="it-IT" sz="2800" dirty="0">
                <a:latin typeface="Comic Sans MS" panose="030F0902030302020204" pitchFamily="66" charset="0"/>
              </a:rPr>
              <a:t>Disporsi a pancia terra al punto di partenza con braccia e gambe completamente distese</a:t>
            </a:r>
          </a:p>
          <a:p>
            <a:r>
              <a:rPr lang="it-IT" sz="2800" dirty="0">
                <a:latin typeface="Comic Sans MS" panose="030F0902030302020204" pitchFamily="66" charset="0"/>
              </a:rPr>
              <a:t>Una volta arrivati strisciando in prossimità della pallina da </a:t>
            </a:r>
            <a:r>
              <a:rPr lang="it-IT" sz="2800" dirty="0" err="1">
                <a:latin typeface="Comic Sans MS" panose="030F0902030302020204" pitchFamily="66" charset="0"/>
              </a:rPr>
              <a:t>ping</a:t>
            </a:r>
            <a:r>
              <a:rPr lang="it-IT" sz="2800" dirty="0">
                <a:latin typeface="Comic Sans MS" panose="030F0902030302020204" pitchFamily="66" charset="0"/>
              </a:rPr>
              <a:t> </a:t>
            </a:r>
            <a:r>
              <a:rPr lang="it-IT" sz="2800" dirty="0" err="1">
                <a:latin typeface="Comic Sans MS" panose="030F0902030302020204" pitchFamily="66" charset="0"/>
              </a:rPr>
              <a:t>pong</a:t>
            </a:r>
            <a:r>
              <a:rPr lang="it-IT" sz="2800" dirty="0">
                <a:latin typeface="Comic Sans MS" panose="030F0902030302020204" pitchFamily="66" charset="0"/>
              </a:rPr>
              <a:t>, fermarsi, prendere la mira e soffiando cercare di abbattere la capanna di carte con la pallina</a:t>
            </a:r>
          </a:p>
          <a:p>
            <a:r>
              <a:rPr lang="it-IT" sz="2800" dirty="0">
                <a:latin typeface="Comic Sans MS" panose="030F0902030302020204" pitchFamily="66" charset="0"/>
              </a:rPr>
              <a:t>Il punto si guadagna ogni volta che la pallina soffiata abbatte la capanna</a:t>
            </a:r>
          </a:p>
          <a:p>
            <a:r>
              <a:rPr lang="it-IT" sz="2800" dirty="0">
                <a:latin typeface="Comic Sans MS" panose="030F0902030302020204" pitchFamily="66" charset="0"/>
              </a:rPr>
              <a:t>Dopo ogni soffiata, rimettere a posto la pallina, ricreare la capanna e ricominciare il percorso</a:t>
            </a:r>
          </a:p>
          <a:p>
            <a:pPr marL="0" indent="0">
              <a:buNone/>
            </a:pPr>
            <a:r>
              <a:rPr lang="it-IT" sz="2800" dirty="0">
                <a:latin typeface="Comic Sans MS" panose="030F0902030302020204" pitchFamily="66" charset="0"/>
              </a:rPr>
              <a:t>TOTALE: 8 strisciate e 8 soffiate della pallina per 3 turni.</a:t>
            </a:r>
          </a:p>
          <a:p>
            <a:r>
              <a:rPr lang="it-IT" sz="2800" dirty="0">
                <a:latin typeface="Comic Sans MS" panose="030F0902030302020204" pitchFamily="66" charset="0"/>
              </a:rPr>
              <a:t>Ad ogni turno rendete la distanza di soffiata più ampia</a:t>
            </a:r>
          </a:p>
        </p:txBody>
      </p:sp>
    </p:spTree>
    <p:extLst>
      <p:ext uri="{BB962C8B-B14F-4D97-AF65-F5344CB8AC3E}">
        <p14:creationId xmlns:p14="http://schemas.microsoft.com/office/powerpoint/2010/main" val="17378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78CE9E86-34BD-A341-BE0F-37B75489DAE7}"/>
              </a:ext>
            </a:extLst>
          </p:cNvPr>
          <p:cNvSpPr txBox="1">
            <a:spLocks/>
          </p:cNvSpPr>
          <p:nvPr/>
        </p:nvSpPr>
        <p:spPr>
          <a:xfrm>
            <a:off x="1343025" y="10032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6000" dirty="0">
                <a:solidFill>
                  <a:schemeClr val="bg1"/>
                </a:solidFill>
                <a:latin typeface="Comic Sans MS" panose="030F0902030302020204" pitchFamily="66" charset="0"/>
              </a:rPr>
              <a:t>     GIOCO 3</a:t>
            </a:r>
          </a:p>
          <a:p>
            <a:pPr algn="ctr"/>
            <a:r>
              <a:rPr lang="it-IT" sz="6000" dirty="0">
                <a:solidFill>
                  <a:schemeClr val="bg1"/>
                </a:solidFill>
                <a:latin typeface="Comic Sans MS" panose="030F0902030302020204" pitchFamily="66" charset="0"/>
              </a:rPr>
              <a:t>ANIMALI APPARECCHIATI</a:t>
            </a:r>
          </a:p>
        </p:txBody>
      </p:sp>
    </p:spTree>
    <p:extLst>
      <p:ext uri="{BB962C8B-B14F-4D97-AF65-F5344CB8AC3E}">
        <p14:creationId xmlns:p14="http://schemas.microsoft.com/office/powerpoint/2010/main" val="2319079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8F4589-402B-2C44-A300-ACAEB0312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53" y="299803"/>
            <a:ext cx="11817247" cy="6558198"/>
          </a:xfrm>
        </p:spPr>
        <p:txBody>
          <a:bodyPr>
            <a:normAutofit fontScale="92500" lnSpcReduction="20000"/>
          </a:bodyPr>
          <a:lstStyle/>
          <a:p>
            <a:r>
              <a:rPr lang="it-IT" sz="1600" dirty="0">
                <a:latin typeface="Comic Sans MS" panose="030F0902030302020204" pitchFamily="66" charset="0"/>
              </a:rPr>
              <a:t>Disporre a 10/15 passi dal tavolo (o da una sedia) un bicchiere di plastica, un foglio, un tovagliolo, un cucchiaio, una forchetta e un piatto di plastica</a:t>
            </a:r>
          </a:p>
          <a:p>
            <a:r>
              <a:rPr lang="it-IT" sz="1600" dirty="0">
                <a:latin typeface="Comic Sans MS" panose="030F0902030302020204" pitchFamily="66" charset="0"/>
              </a:rPr>
              <a:t>Nello spazio tra il punto di partenza e il tavolo (o sedia) disporre 4 bottiglie di plastica piene da 1.5 litri, distanziate l'una dall'altra</a:t>
            </a:r>
          </a:p>
          <a:p>
            <a:r>
              <a:rPr lang="it-IT" sz="1600" dirty="0">
                <a:latin typeface="Comic Sans MS" panose="030F0902030302020204" pitchFamily="66" charset="0"/>
              </a:rPr>
              <a:t>Gattonando, trovare un modo fantasioso per trasportare il necessario che serve per apparecchiare la tavola, passando per il percorso a slalom</a:t>
            </a:r>
          </a:p>
          <a:p>
            <a:r>
              <a:rPr lang="it-IT" sz="1600" dirty="0">
                <a:latin typeface="Comic Sans MS" panose="030F0902030302020204" pitchFamily="66" charset="0"/>
              </a:rPr>
              <a:t>L'ordine del materiale da trasportare è il seguente: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>
                <a:latin typeface="Comic Sans MS" panose="030F0902030302020204" pitchFamily="66" charset="0"/>
              </a:rPr>
              <a:t>	Foglio (tovaglia)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>
                <a:latin typeface="Comic Sans MS" panose="030F0902030302020204" pitchFamily="66" charset="0"/>
              </a:rPr>
              <a:t>	Piatto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>
                <a:latin typeface="Comic Sans MS" panose="030F0902030302020204" pitchFamily="66" charset="0"/>
              </a:rPr>
              <a:t>	Forchetta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>
                <a:latin typeface="Comic Sans MS" panose="030F0902030302020204" pitchFamily="66" charset="0"/>
              </a:rPr>
              <a:t>	Cucchiaio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>
                <a:latin typeface="Comic Sans MS" panose="030F0902030302020204" pitchFamily="66" charset="0"/>
              </a:rPr>
              <a:t>	Bicchiere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>
                <a:latin typeface="Comic Sans MS" panose="030F0902030302020204" pitchFamily="66" charset="0"/>
              </a:rPr>
              <a:t>	Tovagliolo</a:t>
            </a:r>
          </a:p>
          <a:p>
            <a:r>
              <a:rPr lang="it-IT" sz="1600" dirty="0">
                <a:latin typeface="Comic Sans MS" panose="030F0902030302020204" pitchFamily="66" charset="0"/>
              </a:rPr>
              <a:t>Potete trasportare un oggetto per volta, non potete usare le mani!</a:t>
            </a:r>
          </a:p>
          <a:p>
            <a:r>
              <a:rPr lang="it-IT" sz="1600" dirty="0">
                <a:latin typeface="Comic Sans MS" panose="030F0902030302020204" pitchFamily="66" charset="0"/>
              </a:rPr>
              <a:t>Arrivati vicino al tavolo, potete iniziare ad apparecchiare!</a:t>
            </a:r>
          </a:p>
          <a:p>
            <a:r>
              <a:rPr lang="it-IT" sz="1600" dirty="0">
                <a:latin typeface="Comic Sans MS" panose="030F0902030302020204" pitchFamily="66" charset="0"/>
              </a:rPr>
              <a:t>Una volta preparata la tavola, rimettere gli oggetti al punto di partenza </a:t>
            </a:r>
            <a:r>
              <a:rPr lang="it-IT" sz="1600">
                <a:latin typeface="Comic Sans MS" panose="030F0902030302020204" pitchFamily="66" charset="0"/>
              </a:rPr>
              <a:t>e provare </a:t>
            </a:r>
            <a:r>
              <a:rPr lang="it-IT" sz="1600" dirty="0">
                <a:latin typeface="Comic Sans MS" panose="030F0902030302020204" pitchFamily="66" charset="0"/>
              </a:rPr>
              <a:t>a farlo imitando i seguenti animali: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>
                <a:latin typeface="Comic Sans MS" panose="030F0902030302020204" pitchFamily="66" charset="0"/>
              </a:rPr>
              <a:t>	Canguro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>
                <a:latin typeface="Comic Sans MS" panose="030F0902030302020204" pitchFamily="66" charset="0"/>
              </a:rPr>
              <a:t>	Serpente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>
                <a:latin typeface="Comic Sans MS" panose="030F0902030302020204" pitchFamily="66" charset="0"/>
              </a:rPr>
              <a:t>	Rana</a:t>
            </a:r>
          </a:p>
          <a:p>
            <a:pPr marL="0" indent="0">
              <a:buNone/>
            </a:pPr>
            <a:r>
              <a:rPr lang="it-IT" sz="1600" dirty="0">
                <a:latin typeface="Comic Sans MS" panose="030F0902030302020204" pitchFamily="66" charset="0"/>
              </a:rPr>
              <a:t>Per non farvi male: proteggete le ginocchia quando gattonate!</a:t>
            </a:r>
          </a:p>
          <a:p>
            <a:pPr marL="0" indent="0">
              <a:buNone/>
            </a:pPr>
            <a:r>
              <a:rPr lang="it-IT" sz="1600" dirty="0">
                <a:latin typeface="Comic Sans MS" panose="030F0902030302020204" pitchFamily="66" charset="0"/>
              </a:rPr>
              <a:t>(Chiedi ad un adulto!)</a:t>
            </a:r>
          </a:p>
        </p:txBody>
      </p:sp>
    </p:spTree>
    <p:extLst>
      <p:ext uri="{BB962C8B-B14F-4D97-AF65-F5344CB8AC3E}">
        <p14:creationId xmlns:p14="http://schemas.microsoft.com/office/powerpoint/2010/main" val="1748650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r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93C6E9C0-1228-5441-94EF-73FFB005A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402" y="3670406"/>
            <a:ext cx="3415516" cy="72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202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{EC2FD228-7829-E146-9C83-1717054F02E2}tf10001062</Template>
  <TotalTime>818</TotalTime>
  <Words>461</Words>
  <Application>Microsoft Macintosh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Comic Sans MS</vt:lpstr>
      <vt:lpstr>Wingdings 3</vt:lpstr>
      <vt:lpstr>Ione</vt:lpstr>
      <vt:lpstr>Presentazione standard di PowerPoint</vt:lpstr>
      <vt:lpstr>GIOCO 1 ALLO ZOO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Microsoft Office User</cp:lastModifiedBy>
  <cp:revision>52</cp:revision>
  <dcterms:created xsi:type="dcterms:W3CDTF">2020-03-18T20:17:51Z</dcterms:created>
  <dcterms:modified xsi:type="dcterms:W3CDTF">2020-05-12T19:36:16Z</dcterms:modified>
</cp:coreProperties>
</file>