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7" r:id="rId2"/>
    <p:sldId id="290" r:id="rId3"/>
    <p:sldId id="264" r:id="rId4"/>
    <p:sldId id="302" r:id="rId5"/>
    <p:sldId id="303" r:id="rId6"/>
    <p:sldId id="301" r:id="rId7"/>
    <p:sldId id="297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5"/>
    <p:restoredTop sz="94656"/>
  </p:normalViewPr>
  <p:slideViewPr>
    <p:cSldViewPr snapToGrid="0" snapToObjects="1">
      <p:cViewPr varScale="1">
        <p:scale>
          <a:sx n="69" d="100"/>
          <a:sy n="69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5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latin typeface="Comic Sans MS" panose="030F0902030302020204" pitchFamily="66" charset="0"/>
              </a:rPr>
              <a:t>STIAMO A CASA</a:t>
            </a:r>
            <a:br>
              <a:rPr lang="it-IT" sz="5400" b="1" dirty="0">
                <a:latin typeface="Comic Sans MS" panose="030F0902030302020204" pitchFamily="66" charset="0"/>
              </a:rPr>
            </a:br>
            <a:r>
              <a:rPr lang="it-IT" sz="5400" b="1" dirty="0"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D3A-7264-F74F-8B7B-7F61F7541D51}"/>
              </a:ext>
            </a:extLst>
          </p:cNvPr>
          <p:cNvSpPr txBox="1"/>
          <p:nvPr/>
        </p:nvSpPr>
        <p:spPr>
          <a:xfrm>
            <a:off x="4814239" y="5172076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Comic Sans MS" panose="030F0902030302020204" pitchFamily="66" charset="0"/>
              </a:rPr>
              <a:t>CLASSE QUINTA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7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5251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CIRCUIT TRAINING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0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624A4E6-95A5-084E-91FB-E6D8F0A4CEE1}"/>
              </a:ext>
            </a:extLst>
          </p:cNvPr>
          <p:cNvSpPr txBox="1">
            <a:spLocks/>
          </p:cNvSpPr>
          <p:nvPr/>
        </p:nvSpPr>
        <p:spPr>
          <a:xfrm>
            <a:off x="838200" y="197428"/>
            <a:ext cx="10515600" cy="646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Comic Sans MS" panose="030F0902030302020204" pitchFamily="66" charset="0"/>
              </a:rPr>
              <a:t>Ogni stazione dura 30 secondi seguiti da 30 secondi di pausa, dopo di che si cambia stazione. Eseguire 2 o 3 giri completi.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ADDOMINALI: in posizione prona, appoggio solo punte piedi e gomiti.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DORSALI: in posizione prona, braccia distese in avanti, effettuare dei battiti di mano davanti la testa e dietro la schiena.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PETTORALI: in posizione prona, appoggio sulle ginocchia e palmo delle mani. Angolo coscia bacino 180° o meno, mani gomiti e spalle sulla stessa linea. Effettuare dei piegamenti sulle braccia, inspirare in discesa, espirare in salita..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QUADRICIPITE: davanti ad una sedia o piccolo </a:t>
            </a:r>
            <a:r>
              <a:rPr lang="it-IT" sz="2400" dirty="0" err="1">
                <a:latin typeface="Comic Sans MS" panose="030F0902030302020204" pitchFamily="66" charset="0"/>
              </a:rPr>
              <a:t>step</a:t>
            </a:r>
            <a:r>
              <a:rPr lang="it-IT" sz="2400" dirty="0">
                <a:latin typeface="Comic Sans MS" panose="030F0902030302020204" pitchFamily="66" charset="0"/>
              </a:rPr>
              <a:t>, salire e scendere appoggiando entrambi i piedi.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BICIPITI: sul bordo di una sedia appoggio i glutei, impugnare due bottigliette (una per mano), alzarle e abbassarle alternativamente.</a:t>
            </a:r>
          </a:p>
          <a:p>
            <a:r>
              <a:rPr lang="it-IT" sz="2400" dirty="0">
                <a:latin typeface="Comic Sans MS" panose="030F0902030302020204" pitchFamily="66" charset="0"/>
              </a:rPr>
              <a:t>TRICIPITI: appoggia i glutei sul bordo della sedia, metti le mani in appoggio sul bordo, stacca il gluteo e scendi, poi spingi con le braccia per risollevarti. Inspira in fase di discesa, espira in salita</a:t>
            </a:r>
          </a:p>
          <a:p>
            <a:pPr marL="0" indent="0">
              <a:buNone/>
            </a:pPr>
            <a:endParaRPr lang="it-IT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8087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8670" y="2929835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STRISCIA</a:t>
            </a: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EA44CD-B343-3E45-A7BB-87E7E9E48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r="12164"/>
          <a:stretch/>
        </p:blipFill>
        <p:spPr>
          <a:xfrm>
            <a:off x="7315200" y="10"/>
            <a:ext cx="4876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Riempire delle </a:t>
            </a:r>
            <a:r>
              <a:rPr lang="it-IT" sz="2400" dirty="0">
                <a:latin typeface="Comic Sans MS" panose="030F0902030302020204" pitchFamily="66" charset="0"/>
                <a:ea typeface="+mj-ea"/>
                <a:cs typeface="+mj-cs"/>
              </a:rPr>
              <a:t>calze</a:t>
            </a:r>
            <a:r>
              <a:rPr lang="it-IT" sz="2400" dirty="0">
                <a:latin typeface="Comic Sans MS" panose="030F0902030302020204" pitchFamily="66" charset="0"/>
              </a:rPr>
              <a:t> con delle piccole palline di carta e chiuderle con un nodo o un giro di scotch.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Preparare 4  colori differenti di calze.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Fissare a terra con dello scotch di carta 4 fogli colorati degli stessi colori delle calze, disposti come in figura ad una distanza di circa 40cm l’uno dall’altro.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Posizionarsi dietro una linea a circa 2/3mt e lanciare la tua calza cercando di farla strisciare sul pavimento e farla fermare esattamente sulla zona dello stesso colore. </a:t>
            </a:r>
          </a:p>
          <a:p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Conta quanti tentativi ti occorrono per posizionare le 4 calze.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VARIANTI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Sfida i tuoi parenti.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Metti sul percorso degli ostacoli.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Al posto della calza usare un oggetto non scivoloso; l’oggetto non striscerà ma dovrà cadere esattamente sulla zona corretta. </a:t>
            </a:r>
          </a:p>
        </p:txBody>
      </p:sp>
    </p:spTree>
    <p:extLst>
      <p:ext uri="{BB962C8B-B14F-4D97-AF65-F5344CB8AC3E}">
        <p14:creationId xmlns:p14="http://schemas.microsoft.com/office/powerpoint/2010/main" val="17700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5094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LA BATTAGLIA DEL CUSCINO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243512"/>
            <a:ext cx="102246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Disegnare a terra con dello scotch di carta due linee distanti 10 passi che saranno le zone di lancio dei due giocatori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Al centro tra le due linee mettere un cuscino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Al "Via" il compagno che ha la palla da dietro la sua linea dovrà lanciare la palla con le mani per colpire il cuscino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Se lo colpisce questo si sposta (giro il cuscino una volta) verso il compagno opposto mentre se non lo colpisce rimane fermo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Dopodiché toccherà al compagno opposto effettuare 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lancio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latin typeface="Comic Sans MS" panose="030F0902030302020204" pitchFamily="66" charset="0"/>
            </a:endParaRPr>
          </a:p>
          <a:p>
            <a:r>
              <a:rPr lang="it-IT" sz="2800" dirty="0">
                <a:latin typeface="Comic Sans MS" panose="030F0902030302020204" pitchFamily="66" charset="0"/>
              </a:rPr>
              <a:t>SFIDA: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Chi alla fine del tempo avrà il cuscino più vicino perderà </a:t>
            </a:r>
            <a:r>
              <a:rPr lang="it-IT" sz="2800" dirty="0" err="1">
                <a:latin typeface="Comic Sans MS" panose="030F0902030302020204" pitchFamily="66" charset="0"/>
              </a:rPr>
              <a:t>perchè</a:t>
            </a:r>
            <a:r>
              <a:rPr lang="it-IT" sz="2800" dirty="0">
                <a:latin typeface="Comic Sans MS" panose="030F0902030302020204" pitchFamily="66" charset="0"/>
              </a:rPr>
              <a:t> sarà quello più vicino allo scoppio della bomba</a:t>
            </a:r>
          </a:p>
        </p:txBody>
      </p:sp>
    </p:spTree>
    <p:extLst>
      <p:ext uri="{BB962C8B-B14F-4D97-AF65-F5344CB8AC3E}">
        <p14:creationId xmlns:p14="http://schemas.microsoft.com/office/powerpoint/2010/main" val="230327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30" y="3572435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6740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461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Tw Cen MT</vt:lpstr>
      <vt:lpstr>Goccia</vt:lpstr>
      <vt:lpstr>Presentazione standard di PowerPoint</vt:lpstr>
      <vt:lpstr>GIOCO 1 CIRCUIT TRAINING  </vt:lpstr>
      <vt:lpstr>Presentazione standard di PowerPoint</vt:lpstr>
      <vt:lpstr>GIOCO 2 STRISCIA </vt:lpstr>
      <vt:lpstr>Presentazione standard di PowerPoint</vt:lpstr>
      <vt:lpstr>GIOCO 3 LA BATTAGLIA DEL CUSCINO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10</cp:revision>
  <dcterms:created xsi:type="dcterms:W3CDTF">2020-04-29T20:26:31Z</dcterms:created>
  <dcterms:modified xsi:type="dcterms:W3CDTF">2020-05-12T20:14:56Z</dcterms:modified>
</cp:coreProperties>
</file>