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sldIdLst>
    <p:sldId id="257" r:id="rId2"/>
    <p:sldId id="280" r:id="rId3"/>
    <p:sldId id="264" r:id="rId4"/>
    <p:sldId id="290" r:id="rId5"/>
    <p:sldId id="271" r:id="rId6"/>
    <p:sldId id="296" r:id="rId7"/>
    <p:sldId id="297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1"/>
    <p:restoredTop sz="94633"/>
  </p:normalViewPr>
  <p:slideViewPr>
    <p:cSldViewPr snapToGrid="0" snapToObjects="1">
      <p:cViewPr varScale="1">
        <p:scale>
          <a:sx n="87" d="100"/>
          <a:sy n="87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45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59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764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6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492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57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78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47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3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73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62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14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9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89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41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92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75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62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E9069C44-36EC-0847-8EEB-A0BABA9EACE5}"/>
              </a:ext>
            </a:extLst>
          </p:cNvPr>
          <p:cNvSpPr txBox="1">
            <a:spLocks/>
          </p:cNvSpPr>
          <p:nvPr/>
        </p:nvSpPr>
        <p:spPr>
          <a:xfrm>
            <a:off x="990600" y="2918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>
                <a:latin typeface="Comic Sans MS" panose="030F0902030302020204" pitchFamily="66" charset="0"/>
              </a:rPr>
              <a:t>STIAMO A CASA</a:t>
            </a:r>
            <a:br>
              <a:rPr lang="it-IT" sz="5400" b="1" dirty="0">
                <a:latin typeface="Comic Sans MS" panose="030F0902030302020204" pitchFamily="66" charset="0"/>
              </a:rPr>
            </a:br>
            <a:r>
              <a:rPr lang="it-IT" sz="5400" b="1" dirty="0">
                <a:latin typeface="Comic Sans MS" panose="030F0902030302020204" pitchFamily="66" charset="0"/>
              </a:rPr>
              <a:t>MA NON SUL DIVANO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D3A-7264-F74F-8B7B-7F61F7541D51}"/>
              </a:ext>
            </a:extLst>
          </p:cNvPr>
          <p:cNvSpPr txBox="1"/>
          <p:nvPr/>
        </p:nvSpPr>
        <p:spPr>
          <a:xfrm>
            <a:off x="4814239" y="5172076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latin typeface="Comic Sans MS" panose="030F0902030302020204" pitchFamily="66" charset="0"/>
              </a:rPr>
              <a:t>CLASSE QUARTA</a:t>
            </a:r>
            <a:endParaRPr lang="it-IT" sz="24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4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2B06B-9004-434D-9805-E545128E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it-IT" sz="6000" dirty="0">
                <a:latin typeface="Comic Sans MS" panose="030F0902030302020204" pitchFamily="66" charset="0"/>
              </a:rPr>
              <a:t>GIOCO 1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CARDIO FITNESS</a:t>
            </a:r>
          </a:p>
        </p:txBody>
      </p:sp>
    </p:spTree>
    <p:extLst>
      <p:ext uri="{BB962C8B-B14F-4D97-AF65-F5344CB8AC3E}">
        <p14:creationId xmlns:p14="http://schemas.microsoft.com/office/powerpoint/2010/main" val="252628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624A4E6-95A5-084E-91FB-E6D8F0A4CEE1}"/>
              </a:ext>
            </a:extLst>
          </p:cNvPr>
          <p:cNvSpPr txBox="1">
            <a:spLocks/>
          </p:cNvSpPr>
          <p:nvPr/>
        </p:nvSpPr>
        <p:spPr>
          <a:xfrm>
            <a:off x="838200" y="197428"/>
            <a:ext cx="10515600" cy="6463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Segnare a terra un quadrato 50x50 (potete usare uno scotch di carta oppure </a:t>
            </a: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 mettere dei riferimenti a terra che ricordino il quadrato (penne, </a:t>
            </a: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ciabatte, magliette arrotolate).</a:t>
            </a:r>
          </a:p>
          <a:p>
            <a:r>
              <a:rPr lang="it-IT" dirty="0">
                <a:latin typeface="Comic Sans MS" panose="030F0902030302020204" pitchFamily="66" charset="0"/>
              </a:rPr>
              <a:t>Ogni stazione dura 30 secondi seguiti da 30 secondi di pausa, dopo di che si cambia </a:t>
            </a: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    stazione. A fine giro bere e riposare 5 minuti. Poi effettuare un secondo giro.</a:t>
            </a:r>
          </a:p>
          <a:p>
            <a:pPr marL="0" indent="0">
              <a:buNone/>
            </a:pPr>
            <a:endParaRPr lang="it-IT" dirty="0">
              <a:latin typeface="Comic Sans MS" panose="030F0902030302020204" pitchFamily="66" charset="0"/>
            </a:endParaRPr>
          </a:p>
          <a:p>
            <a:pPr lvl="0"/>
            <a:r>
              <a:rPr lang="it-IT" dirty="0" err="1">
                <a:latin typeface="Comic Sans MS" panose="030F0902030302020204" pitchFamily="66" charset="0"/>
              </a:rPr>
              <a:t>Skip</a:t>
            </a:r>
            <a:r>
              <a:rPr lang="it-IT" dirty="0">
                <a:latin typeface="Comic Sans MS" panose="030F0902030302020204" pitchFamily="66" charset="0"/>
              </a:rPr>
              <a:t> 2 tocchi per ogni spazio da 1 a 2 e viceversa</a:t>
            </a:r>
          </a:p>
          <a:p>
            <a:pPr lvl="0"/>
            <a:r>
              <a:rPr lang="it-IT" dirty="0" err="1">
                <a:latin typeface="Comic Sans MS" panose="030F0902030302020204" pitchFamily="66" charset="0"/>
              </a:rPr>
              <a:t>Skip</a:t>
            </a:r>
            <a:r>
              <a:rPr lang="it-IT" dirty="0">
                <a:latin typeface="Comic Sans MS" panose="030F0902030302020204" pitchFamily="66" charset="0"/>
              </a:rPr>
              <a:t> 2 tocchi per ogni spazio da 2 a 5 e viceversa</a:t>
            </a:r>
          </a:p>
          <a:p>
            <a:pPr lvl="0"/>
            <a:r>
              <a:rPr lang="it-IT" dirty="0" err="1">
                <a:latin typeface="Comic Sans MS" panose="030F0902030302020204" pitchFamily="66" charset="0"/>
              </a:rPr>
              <a:t>Skip</a:t>
            </a:r>
            <a:r>
              <a:rPr lang="it-IT" dirty="0">
                <a:latin typeface="Comic Sans MS" panose="030F0902030302020204" pitchFamily="66" charset="0"/>
              </a:rPr>
              <a:t> 2 tocchi per ogni spazio da 2 a 4 e viceversa</a:t>
            </a:r>
          </a:p>
          <a:p>
            <a:pPr lvl="0"/>
            <a:r>
              <a:rPr lang="it-IT" dirty="0" err="1">
                <a:latin typeface="Comic Sans MS" panose="030F0902030302020204" pitchFamily="66" charset="0"/>
              </a:rPr>
              <a:t>Skip</a:t>
            </a:r>
            <a:r>
              <a:rPr lang="it-IT" dirty="0">
                <a:latin typeface="Comic Sans MS" panose="030F0902030302020204" pitchFamily="66" charset="0"/>
              </a:rPr>
              <a:t> 2 tocchi per ogni spazio da 1 a 2 a 3 e e ritorno da 3 a 2 a 1</a:t>
            </a:r>
          </a:p>
          <a:p>
            <a:pPr lvl="0"/>
            <a:r>
              <a:rPr lang="it-IT" dirty="0" err="1">
                <a:latin typeface="Comic Sans MS" panose="030F0902030302020204" pitchFamily="66" charset="0"/>
              </a:rPr>
              <a:t>Skip</a:t>
            </a:r>
            <a:r>
              <a:rPr lang="it-IT" dirty="0">
                <a:latin typeface="Comic Sans MS" panose="030F0902030302020204" pitchFamily="66" charset="0"/>
              </a:rPr>
              <a:t> 2 tocchi per ogni spazio da 4 a 2 a 5 e e ritorno da 5 a 2 a 4</a:t>
            </a:r>
          </a:p>
          <a:p>
            <a:pPr lvl="0"/>
            <a:r>
              <a:rPr lang="it-IT" dirty="0" err="1">
                <a:latin typeface="Comic Sans MS" panose="030F0902030302020204" pitchFamily="66" charset="0"/>
              </a:rPr>
              <a:t>Skip</a:t>
            </a:r>
            <a:r>
              <a:rPr lang="it-IT" dirty="0">
                <a:latin typeface="Comic Sans MS" panose="030F0902030302020204" pitchFamily="66" charset="0"/>
              </a:rPr>
              <a:t> un tocco in 4 e 5, due tocchi in 2. Andare da 4 a 2 a 5 e ritorno</a:t>
            </a:r>
          </a:p>
          <a:p>
            <a:pPr lvl="0"/>
            <a:r>
              <a:rPr lang="it-IT" dirty="0">
                <a:latin typeface="Comic Sans MS" panose="030F0902030302020204" pitchFamily="66" charset="0"/>
              </a:rPr>
              <a:t>Come prima ma in 4 e 5 restare in equilibrio su un piede (gamba piegata) per 2” e ripartire</a:t>
            </a:r>
          </a:p>
          <a:p>
            <a:pPr lvl="0"/>
            <a:r>
              <a:rPr lang="it-IT" dirty="0">
                <a:latin typeface="Comic Sans MS" panose="030F0902030302020204" pitchFamily="66" charset="0"/>
              </a:rPr>
              <a:t>Balzi a piedi uniti da 1 a 2 e viceversa.</a:t>
            </a:r>
          </a:p>
          <a:p>
            <a:pPr lvl="0"/>
            <a:r>
              <a:rPr lang="it-IT" dirty="0">
                <a:latin typeface="Comic Sans MS" panose="030F0902030302020204" pitchFamily="66" charset="0"/>
              </a:rPr>
              <a:t>Balzi a piedi uniti da 4 a 2 a 5 e viceversa</a:t>
            </a:r>
          </a:p>
          <a:p>
            <a:pPr lvl="0"/>
            <a:r>
              <a:rPr lang="it-IT" dirty="0">
                <a:latin typeface="Comic Sans MS" panose="030F0902030302020204" pitchFamily="66" charset="0"/>
              </a:rPr>
              <a:t>Piede destro in 1 e piede sinistro in 2. Saltare e atterrare con il destro in 2 e il sinistro in 1 e così via.</a:t>
            </a:r>
          </a:p>
          <a:p>
            <a:pPr marL="0" indent="0">
              <a:buNone/>
            </a:pPr>
            <a:endParaRPr lang="it-IT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FF613E-1509-1B49-A730-D794148BC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598" y="2219971"/>
            <a:ext cx="2471168" cy="2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8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AD78E-E740-0543-9A5D-660FCBAB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7070" y="1659835"/>
            <a:ext cx="10515600" cy="1325563"/>
          </a:xfrm>
        </p:spPr>
        <p:txBody>
          <a:bodyPr>
            <a:noAutofit/>
          </a:bodyPr>
          <a:lstStyle/>
          <a:p>
            <a:r>
              <a:rPr lang="it-IT" sz="6000" dirty="0">
                <a:latin typeface="Comic Sans MS" panose="030F0902030302020204" pitchFamily="66" charset="0"/>
              </a:rPr>
              <a:t>GIOCO 2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QUOTA 100</a:t>
            </a:r>
            <a:br>
              <a:rPr lang="it-IT" sz="6000" dirty="0"/>
            </a:br>
            <a:br>
              <a:rPr lang="it-IT" sz="6000" dirty="0"/>
            </a:br>
            <a:endParaRPr lang="it-IT" sz="6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0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509152"/>
            <a:ext cx="102246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Comic Sans MS" panose="030F0902030302020204" pitchFamily="66" charset="0"/>
              </a:rPr>
              <a:t>Disporre dei contenitori (anche diversi) uno di fila all’altro. Su ognuno porre un biglietto con un punteggio. Più il contenitore è distante più il valore sarà alto.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Con degli oggetti in mano (palline di carta o calze arrotolate), da una linea di riferimento posta a circa 2/3mt, cercare di centrare l’obiettivo fino ad arrivare a quota 100.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Se nei lanci si supera il punteggio, il lancio non è valido e si dovrà fare un nuovo tentativo.</a:t>
            </a:r>
          </a:p>
          <a:p>
            <a:endParaRPr lang="it-IT" sz="2400" dirty="0">
              <a:latin typeface="Comic Sans MS" panose="030F0902030302020204" pitchFamily="66" charset="0"/>
            </a:endParaRPr>
          </a:p>
          <a:p>
            <a:r>
              <a:rPr lang="it-IT" sz="2400" dirty="0">
                <a:latin typeface="Comic Sans MS" panose="030F0902030302020204" pitchFamily="66" charset="0"/>
              </a:rPr>
              <a:t>VARIANTI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Cambiare il valore dei contenitori per fare nuove somme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Disporre i contenitori in posizione orizzontale o casuale rispetto al valore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Si fa centro con un rimbalzo della pallina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5425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3DBC1DC-8B23-45B2-99A1-9800FF7C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4443BA04-6E62-4916-96E0-DD7AE1BB1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17A5A54-B0D6-884F-B798-B3D953F8D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1" r="12164"/>
          <a:stretch/>
        </p:blipFill>
        <p:spPr>
          <a:xfrm>
            <a:off x="7315200" y="10"/>
            <a:ext cx="487680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16D3CCF-90AA-4761-A389-F302E4C53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8FC6125-7266-4FC0-AE04-3E1EB27B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78CE9E86-34BD-A341-BE0F-37B75489DAE7}"/>
              </a:ext>
            </a:extLst>
          </p:cNvPr>
          <p:cNvSpPr txBox="1">
            <a:spLocks/>
          </p:cNvSpPr>
          <p:nvPr/>
        </p:nvSpPr>
        <p:spPr>
          <a:xfrm>
            <a:off x="981075" y="1358901"/>
            <a:ext cx="5280026" cy="27304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cap="all"/>
              <a:t>     GIOCO 3</a:t>
            </a:r>
            <a:br>
              <a:rPr lang="en-US" sz="4800" cap="all"/>
            </a:br>
            <a:r>
              <a:rPr lang="en-US" sz="4800" cap="all"/>
              <a:t>	STRISCIA</a:t>
            </a:r>
          </a:p>
        </p:txBody>
      </p:sp>
    </p:spTree>
    <p:extLst>
      <p:ext uri="{BB962C8B-B14F-4D97-AF65-F5344CB8AC3E}">
        <p14:creationId xmlns:p14="http://schemas.microsoft.com/office/powerpoint/2010/main" val="329961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243512"/>
            <a:ext cx="1022465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Riempire delle </a:t>
            </a:r>
            <a:r>
              <a:rPr lang="it-IT" sz="2400" dirty="0">
                <a:latin typeface="Comic Sans MS" panose="030F0902030302020204" pitchFamily="66" charset="0"/>
                <a:ea typeface="+mj-ea"/>
                <a:cs typeface="+mj-cs"/>
              </a:rPr>
              <a:t>calze</a:t>
            </a:r>
            <a:r>
              <a:rPr lang="it-IT" sz="2400" dirty="0">
                <a:latin typeface="Comic Sans MS" panose="030F0902030302020204" pitchFamily="66" charset="0"/>
              </a:rPr>
              <a:t> con delle piccole palline di carta e chiuderle con un nodo o un giro di scotch.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Preparare 4  colori differenti di calze.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Fissare a terra con dello scotch di carta 4 fogli colorati degli stessi colori delle calze, disposti come in figura ad una distanza di circa 40cm l’uno dall’altro.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Posizionarsi dietro una linea a circa 2/3mt e lanciare la tua calza cercando di farla strisciare sul pavimento e farla fermare esattamente sulla zona dello stesso colore. </a:t>
            </a:r>
          </a:p>
          <a:p>
            <a:endParaRPr lang="it-IT" sz="2400" dirty="0">
              <a:latin typeface="Comic Sans MS" panose="030F0902030302020204" pitchFamily="66" charset="0"/>
            </a:endParaRPr>
          </a:p>
          <a:p>
            <a:r>
              <a:rPr lang="it-IT" sz="2400" dirty="0">
                <a:latin typeface="Comic Sans MS" panose="030F0902030302020204" pitchFamily="66" charset="0"/>
              </a:rPr>
              <a:t>Conta quanti tentativi ti occorrono per posizionare le 4 calze.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  <a:p>
            <a:r>
              <a:rPr lang="it-IT" sz="2400" dirty="0">
                <a:latin typeface="Comic Sans MS" panose="030F0902030302020204" pitchFamily="66" charset="0"/>
              </a:rPr>
              <a:t>VARIANTI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Sfida i tuoi parenti.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Metti sul percorso degli ostacoli.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Al posto della calza usare un oggetto non scivoloso; l’oggetto non striscerà ma dovrà cadere esattamente sulla zona corretta. </a:t>
            </a:r>
          </a:p>
        </p:txBody>
      </p:sp>
    </p:spTree>
    <p:extLst>
      <p:ext uri="{BB962C8B-B14F-4D97-AF65-F5344CB8AC3E}">
        <p14:creationId xmlns:p14="http://schemas.microsoft.com/office/powerpoint/2010/main" val="230327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3C6E9C0-1228-5441-94EF-73FFB005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830" y="3572435"/>
            <a:ext cx="3124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76740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512</Words>
  <Application>Microsoft Macintosh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Tw Cen MT</vt:lpstr>
      <vt:lpstr>Goccia</vt:lpstr>
      <vt:lpstr>Presentazione standard di PowerPoint</vt:lpstr>
      <vt:lpstr>GIOCO 1 CARDIO FITNESS</vt:lpstr>
      <vt:lpstr>Presentazione standard di PowerPoint</vt:lpstr>
      <vt:lpstr>GIOCO 2 QUOTA 100 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5</cp:revision>
  <dcterms:created xsi:type="dcterms:W3CDTF">2020-04-29T20:26:31Z</dcterms:created>
  <dcterms:modified xsi:type="dcterms:W3CDTF">2020-05-12T19:12:38Z</dcterms:modified>
</cp:coreProperties>
</file>