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7" r:id="rId1"/>
  </p:sldMasterIdLst>
  <p:sldIdLst>
    <p:sldId id="257" r:id="rId2"/>
    <p:sldId id="301" r:id="rId3"/>
    <p:sldId id="303" r:id="rId4"/>
    <p:sldId id="286" r:id="rId5"/>
    <p:sldId id="304" r:id="rId6"/>
    <p:sldId id="297" r:id="rId7"/>
    <p:sldId id="296" r:id="rId8"/>
    <p:sldId id="27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44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2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6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59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04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3023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238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485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629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2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08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62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98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02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63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23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90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70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6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451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E9069C44-36EC-0847-8EEB-A0BABA9EACE5}"/>
              </a:ext>
            </a:extLst>
          </p:cNvPr>
          <p:cNvSpPr txBox="1">
            <a:spLocks/>
          </p:cNvSpPr>
          <p:nvPr/>
        </p:nvSpPr>
        <p:spPr>
          <a:xfrm>
            <a:off x="990600" y="2918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dirty="0">
                <a:solidFill>
                  <a:schemeClr val="bg1"/>
                </a:solidFill>
                <a:latin typeface="Comic Sans MS" panose="030F0902030302020204" pitchFamily="66" charset="0"/>
              </a:rPr>
              <a:t>STIAMO A CASA</a:t>
            </a:r>
            <a:br>
              <a:rPr lang="it-IT" sz="5400" dirty="0">
                <a:solidFill>
                  <a:schemeClr val="bg1"/>
                </a:solidFill>
                <a:latin typeface="Comic Sans MS" panose="030F0902030302020204" pitchFamily="66" charset="0"/>
              </a:rPr>
            </a:br>
            <a:r>
              <a:rPr lang="it-IT" sz="5400" dirty="0">
                <a:solidFill>
                  <a:schemeClr val="bg1"/>
                </a:solidFill>
                <a:latin typeface="Comic Sans MS" panose="030F0902030302020204" pitchFamily="66" charset="0"/>
              </a:rPr>
              <a:t>MA NON SUL DIVANO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B06D63-493A-9246-AE67-47AD8388E1A8}"/>
              </a:ext>
            </a:extLst>
          </p:cNvPr>
          <p:cNvSpPr txBox="1"/>
          <p:nvPr/>
        </p:nvSpPr>
        <p:spPr>
          <a:xfrm>
            <a:off x="4726470" y="5164667"/>
            <a:ext cx="2739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Comic Sans MS" panose="030F0902030302020204" pitchFamily="66" charset="0"/>
              </a:rPr>
              <a:t>CLASSE PRIMA</a:t>
            </a:r>
          </a:p>
        </p:txBody>
      </p:sp>
    </p:spTree>
    <p:extLst>
      <p:ext uri="{BB962C8B-B14F-4D97-AF65-F5344CB8AC3E}">
        <p14:creationId xmlns:p14="http://schemas.microsoft.com/office/powerpoint/2010/main" val="346794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72B06B-9004-434D-9805-E545128E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3460"/>
            <a:ext cx="10515600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GIOCO 1</a:t>
            </a:r>
            <a:b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</a:br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ALLO ZOO</a:t>
            </a:r>
          </a:p>
        </p:txBody>
      </p:sp>
    </p:spTree>
    <p:extLst>
      <p:ext uri="{BB962C8B-B14F-4D97-AF65-F5344CB8AC3E}">
        <p14:creationId xmlns:p14="http://schemas.microsoft.com/office/powerpoint/2010/main" val="84819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8F4589-402B-2C44-A300-ACAEB0312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700392"/>
            <a:ext cx="10547914" cy="5548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>
                <a:latin typeface="Comic Sans MS" panose="030F0902030302020204" pitchFamily="66" charset="0"/>
              </a:rPr>
              <a:t>Usando il corridoio di casa o uno spazio il più lungo possibile, imitare questi animali:</a:t>
            </a:r>
          </a:p>
          <a:p>
            <a:endParaRPr lang="it-IT" sz="1800" dirty="0">
              <a:latin typeface="Comic Sans MS" panose="030F0902030302020204" pitchFamily="66" charset="0"/>
            </a:endParaRPr>
          </a:p>
          <a:p>
            <a:r>
              <a:rPr lang="it-IT" sz="1800" dirty="0">
                <a:latin typeface="Comic Sans MS" panose="030F0902030302020204" pitchFamily="66" charset="0"/>
              </a:rPr>
              <a:t>SERPENTE</a:t>
            </a:r>
          </a:p>
          <a:p>
            <a:pPr marL="0" indent="0">
              <a:buNone/>
            </a:pPr>
            <a:r>
              <a:rPr lang="it-IT" sz="1800" dirty="0">
                <a:latin typeface="Comic Sans MS" panose="030F0902030302020204" pitchFamily="66" charset="0"/>
              </a:rPr>
              <a:t>	Da posizione prona, strisciare e provare a sollevare tutto il busto senza l’aiuto della braccia</a:t>
            </a:r>
          </a:p>
          <a:p>
            <a:r>
              <a:rPr lang="it-IT" sz="1800" dirty="0">
                <a:latin typeface="Comic Sans MS" panose="030F0902030302020204" pitchFamily="66" charset="0"/>
              </a:rPr>
              <a:t>FENICOTTERO</a:t>
            </a:r>
          </a:p>
          <a:p>
            <a:pPr marL="0" indent="0">
              <a:buNone/>
            </a:pPr>
            <a:r>
              <a:rPr lang="it-IT" sz="1800" dirty="0">
                <a:latin typeface="Comic Sans MS" panose="030F0902030302020204" pitchFamily="66" charset="0"/>
              </a:rPr>
              <a:t>	Da posizione eretta, alzare una gamba, saltare in avanti utilizzando un solo piede (ricorda di 	alternarli)</a:t>
            </a:r>
          </a:p>
          <a:p>
            <a:r>
              <a:rPr lang="it-IT" sz="1800" dirty="0">
                <a:latin typeface="Comic Sans MS" panose="030F0902030302020204" pitchFamily="66" charset="0"/>
              </a:rPr>
              <a:t>TARTARUGA</a:t>
            </a:r>
          </a:p>
          <a:p>
            <a:pPr marL="0" indent="0">
              <a:buNone/>
            </a:pPr>
            <a:r>
              <a:rPr lang="it-IT" sz="1800" dirty="0">
                <a:latin typeface="Comic Sans MS" panose="030F0902030302020204" pitchFamily="66" charset="0"/>
              </a:rPr>
              <a:t>	In ginocchio, sedere sopra i talloni, braccia avanti a terra, avanzare lentamente e 	dopo </a:t>
            </a:r>
            <a:r>
              <a:rPr lang="it-IT" sz="1800">
                <a:latin typeface="Comic Sans MS" panose="030F0902030302020204" pitchFamily="66" charset="0"/>
              </a:rPr>
              <a:t>pochi 	passi </a:t>
            </a:r>
            <a:r>
              <a:rPr lang="it-IT" sz="1800" dirty="0">
                <a:latin typeface="Comic Sans MS" panose="030F0902030302020204" pitchFamily="66" charset="0"/>
              </a:rPr>
              <a:t>stringersi come ad imitare la corazza, rotolare sul dorso fino a tornare 	nella </a:t>
            </a:r>
            <a:r>
              <a:rPr lang="it-IT" sz="1800">
                <a:latin typeface="Comic Sans MS" panose="030F0902030302020204" pitchFamily="66" charset="0"/>
              </a:rPr>
              <a:t>posizione 	di partenza e </a:t>
            </a:r>
            <a:r>
              <a:rPr lang="it-IT" sz="1800" dirty="0">
                <a:latin typeface="Comic Sans MS" panose="030F0902030302020204" pitchFamily="66" charset="0"/>
              </a:rPr>
              <a:t>continuare</a:t>
            </a:r>
          </a:p>
          <a:p>
            <a:r>
              <a:rPr lang="it-IT" sz="1800" dirty="0">
                <a:latin typeface="Comic Sans MS" panose="030F0902030302020204" pitchFamily="66" charset="0"/>
              </a:rPr>
              <a:t>GHEPARDO</a:t>
            </a:r>
          </a:p>
          <a:p>
            <a:pPr marL="0" indent="0">
              <a:buNone/>
            </a:pPr>
            <a:r>
              <a:rPr lang="it-IT" sz="1800" dirty="0">
                <a:latin typeface="Comic Sans MS" panose="030F0902030302020204" pitchFamily="66" charset="0"/>
              </a:rPr>
              <a:t>	In </a:t>
            </a:r>
            <a:r>
              <a:rPr lang="it-IT" sz="1800" dirty="0" err="1">
                <a:latin typeface="Comic Sans MS" panose="030F0902030302020204" pitchFamily="66" charset="0"/>
              </a:rPr>
              <a:t>quadrupedia</a:t>
            </a:r>
            <a:r>
              <a:rPr lang="it-IT" sz="1800" dirty="0">
                <a:latin typeface="Comic Sans MS" panose="030F0902030302020204" pitchFamily="66" charset="0"/>
              </a:rPr>
              <a:t>, a terra mani e piedi, avanzare il più velocemente possibile</a:t>
            </a:r>
          </a:p>
        </p:txBody>
      </p:sp>
    </p:spTree>
    <p:extLst>
      <p:ext uri="{BB962C8B-B14F-4D97-AF65-F5344CB8AC3E}">
        <p14:creationId xmlns:p14="http://schemas.microsoft.com/office/powerpoint/2010/main" val="88534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78CE9E86-34BD-A341-BE0F-37B75489DAE7}"/>
              </a:ext>
            </a:extLst>
          </p:cNvPr>
          <p:cNvSpPr txBox="1">
            <a:spLocks/>
          </p:cNvSpPr>
          <p:nvPr/>
        </p:nvSpPr>
        <p:spPr>
          <a:xfrm>
            <a:off x="0" y="8358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     GIOCO 2</a:t>
            </a:r>
            <a:b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</a:br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LO SLALOM DELLE</a:t>
            </a:r>
          </a:p>
          <a:p>
            <a:pPr algn="ctr"/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PAROLE</a:t>
            </a:r>
          </a:p>
        </p:txBody>
      </p:sp>
    </p:spTree>
    <p:extLst>
      <p:ext uri="{BB962C8B-B14F-4D97-AF65-F5344CB8AC3E}">
        <p14:creationId xmlns:p14="http://schemas.microsoft.com/office/powerpoint/2010/main" val="427985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8F4589-402B-2C44-A300-ACAEB0312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700392"/>
            <a:ext cx="10547914" cy="55480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2800" dirty="0">
                <a:latin typeface="Comic Sans MS" panose="030F0902030302020204" pitchFamily="66" charset="0"/>
              </a:rPr>
              <a:t>Preparare un percorso lungo 10 passi formato da una linea di partenza a un'estremità, una fila indiana di bottiglie di plastica nel mezzo distanti 1 passo tra loro e tanti pezzettini di carta che contengono una parola all'estremità opposta (ogni giocatore ha un suo percorso)</a:t>
            </a:r>
          </a:p>
          <a:p>
            <a:r>
              <a:rPr lang="it-IT" sz="2800" dirty="0">
                <a:latin typeface="Comic Sans MS" panose="030F0902030302020204" pitchFamily="66" charset="0"/>
              </a:rPr>
              <a:t>Il "Via" viene dato da un arbitro di gioco che formula una frase. </a:t>
            </a:r>
          </a:p>
          <a:p>
            <a:pPr marL="0" indent="0">
              <a:buNone/>
            </a:pPr>
            <a:r>
              <a:rPr lang="it-IT" sz="2800" dirty="0">
                <a:latin typeface="Comic Sans MS" panose="030F0902030302020204" pitchFamily="66" charset="0"/>
              </a:rPr>
              <a:t>	Ad esempio "Scrivete il nome di un...ANIMALE"</a:t>
            </a:r>
          </a:p>
          <a:p>
            <a:r>
              <a:rPr lang="it-IT" sz="2800" dirty="0">
                <a:latin typeface="Comic Sans MS" panose="030F0902030302020204" pitchFamily="66" charset="0"/>
              </a:rPr>
              <a:t>Appena viene pronunciata la frase i giocatori possono partire di corsa, effettuare lo slalom tra le bottiglie, raggiungere il lato opposto e comporre la parola richiesta utilizzando i pezzettini di carta.</a:t>
            </a:r>
          </a:p>
          <a:p>
            <a:r>
              <a:rPr lang="it-IT" sz="2800" dirty="0">
                <a:latin typeface="Comic Sans MS" panose="030F0902030302020204" pitchFamily="66" charset="0"/>
              </a:rPr>
              <a:t>Appena composta la parola, bisogna prenotarsi per primi facendo un salto verso l'alto. Chi lo effettua per primo e ha composto la parola giusta, guadagna 1 punto</a:t>
            </a:r>
          </a:p>
          <a:p>
            <a:pPr marL="0" indent="0">
              <a:buNone/>
            </a:pPr>
            <a:endParaRPr lang="it-IT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it-IT" sz="2800" dirty="0">
                <a:latin typeface="Comic Sans MS" panose="030F0902030302020204" pitchFamily="66" charset="0"/>
              </a:rPr>
              <a:t>SFIDA: Chi arriva per primo a conquistare 5 punti?</a:t>
            </a:r>
          </a:p>
        </p:txBody>
      </p:sp>
    </p:spTree>
    <p:extLst>
      <p:ext uri="{BB962C8B-B14F-4D97-AF65-F5344CB8AC3E}">
        <p14:creationId xmlns:p14="http://schemas.microsoft.com/office/powerpoint/2010/main" val="361846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72B06B-9004-434D-9805-E545128E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GIOCO 3</a:t>
            </a:r>
            <a:b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</a:br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SALTA E SCHIACCIA</a:t>
            </a:r>
          </a:p>
        </p:txBody>
      </p:sp>
    </p:spTree>
    <p:extLst>
      <p:ext uri="{BB962C8B-B14F-4D97-AF65-F5344CB8AC3E}">
        <p14:creationId xmlns:p14="http://schemas.microsoft.com/office/powerpoint/2010/main" val="230818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8F4589-402B-2C44-A300-ACAEB0312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700392"/>
            <a:ext cx="10547914" cy="5548008"/>
          </a:xfrm>
        </p:spPr>
        <p:txBody>
          <a:bodyPr>
            <a:normAutofit fontScale="77500" lnSpcReduction="20000"/>
          </a:bodyPr>
          <a:lstStyle/>
          <a:p>
            <a:r>
              <a:rPr lang="it-IT" sz="2800" dirty="0">
                <a:latin typeface="Comic Sans MS" panose="030F0902030302020204" pitchFamily="66" charset="0"/>
              </a:rPr>
              <a:t>Ogni giocatore ha davanti a sé sul pavimento tre fogli di carta </a:t>
            </a:r>
          </a:p>
          <a:p>
            <a:pPr marL="0" indent="0">
              <a:buNone/>
            </a:pPr>
            <a:r>
              <a:rPr lang="it-IT" sz="2800" dirty="0">
                <a:latin typeface="Comic Sans MS" panose="030F0902030302020204" pitchFamily="66" charset="0"/>
              </a:rPr>
              <a:t>    numerati dall' 1 al 3 in ordine crescente</a:t>
            </a:r>
          </a:p>
          <a:p>
            <a:r>
              <a:rPr lang="it-IT" sz="2800" dirty="0">
                <a:latin typeface="Comic Sans MS" panose="030F0902030302020204" pitchFamily="66" charset="0"/>
              </a:rPr>
              <a:t>A 5/6 passi dai fogli disporre un bicchiere di plastica che fungerà da pulsante da schiacciare</a:t>
            </a:r>
          </a:p>
          <a:p>
            <a:r>
              <a:rPr lang="it-IT" sz="2800" dirty="0">
                <a:latin typeface="Comic Sans MS" panose="030F0902030302020204" pitchFamily="66" charset="0"/>
              </a:rPr>
              <a:t>L'arbitro del gioco chiamerà una sequenza di numeri utilizzando quelli scritti sui fogli (es. 2-3-2-1) e il giocatore dovrà saltare a piedi pari sui fogli in base alla sequenza chiamata e poi andare a schiacciare il pulsante con il sedere</a:t>
            </a:r>
          </a:p>
          <a:p>
            <a:r>
              <a:rPr lang="it-IT" sz="2800" dirty="0">
                <a:latin typeface="Comic Sans MS" panose="030F0902030302020204" pitchFamily="66" charset="0"/>
              </a:rPr>
              <a:t>Chi schiaccia per prima il bicchiere guadagna 1 punto</a:t>
            </a:r>
          </a:p>
          <a:p>
            <a:pPr marL="0" indent="0">
              <a:buNone/>
            </a:pPr>
            <a:endParaRPr lang="it-IT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it-IT" sz="2800" dirty="0">
                <a:latin typeface="Comic Sans MS" panose="030F0902030302020204" pitchFamily="66" charset="0"/>
              </a:rPr>
              <a:t>SFIDA: Chi schiaccia per prima il pulsante?</a:t>
            </a:r>
          </a:p>
          <a:p>
            <a:pPr marL="0" indent="0">
              <a:buNone/>
            </a:pPr>
            <a:endParaRPr lang="it-IT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it-IT" sz="2800" dirty="0">
                <a:latin typeface="Comic Sans MS" panose="030F0902030302020204" pitchFamily="66" charset="0"/>
              </a:rPr>
              <a:t>Varianti:</a:t>
            </a:r>
          </a:p>
          <a:p>
            <a:r>
              <a:rPr lang="it-IT" sz="2800" dirty="0">
                <a:latin typeface="Comic Sans MS" panose="030F0902030302020204" pitchFamily="66" charset="0"/>
              </a:rPr>
              <a:t>Si salta con un piede</a:t>
            </a:r>
          </a:p>
          <a:p>
            <a:r>
              <a:rPr lang="it-IT" sz="2800" dirty="0">
                <a:latin typeface="Comic Sans MS" panose="030F0902030302020204" pitchFamily="66" charset="0"/>
              </a:rPr>
              <a:t>Aumentare i numeri scritti a terra</a:t>
            </a:r>
          </a:p>
        </p:txBody>
      </p:sp>
    </p:spTree>
    <p:extLst>
      <p:ext uri="{BB962C8B-B14F-4D97-AF65-F5344CB8AC3E}">
        <p14:creationId xmlns:p14="http://schemas.microsoft.com/office/powerpoint/2010/main" val="233070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3C6E9C0-1228-5441-94EF-73FFB005A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402" y="3670406"/>
            <a:ext cx="3415516" cy="72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20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410</Words>
  <Application>Microsoft Macintosh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Comic Sans MS</vt:lpstr>
      <vt:lpstr>Wingdings 3</vt:lpstr>
      <vt:lpstr>Ione</vt:lpstr>
      <vt:lpstr>Presentazione standard di PowerPoint</vt:lpstr>
      <vt:lpstr>GIOCO 1 ALLO ZOO</vt:lpstr>
      <vt:lpstr>Presentazione standard di PowerPoint</vt:lpstr>
      <vt:lpstr>Presentazione standard di PowerPoint</vt:lpstr>
      <vt:lpstr>Presentazione standard di PowerPoint</vt:lpstr>
      <vt:lpstr>GIOCO 3 SALTA E SCHIACCIA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6</cp:revision>
  <dcterms:created xsi:type="dcterms:W3CDTF">2020-05-07T19:17:41Z</dcterms:created>
  <dcterms:modified xsi:type="dcterms:W3CDTF">2020-05-12T19:18:25Z</dcterms:modified>
</cp:coreProperties>
</file>