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sldIdLst>
    <p:sldId id="257" r:id="rId2"/>
    <p:sldId id="280" r:id="rId3"/>
    <p:sldId id="307" r:id="rId4"/>
    <p:sldId id="300" r:id="rId5"/>
    <p:sldId id="264" r:id="rId6"/>
    <p:sldId id="302" r:id="rId7"/>
    <p:sldId id="303" r:id="rId8"/>
    <p:sldId id="304" r:id="rId9"/>
    <p:sldId id="297" r:id="rId10"/>
    <p:sldId id="306" r:id="rId11"/>
    <p:sldId id="305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5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45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59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7764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6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492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575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78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47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38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73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62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14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9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89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41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92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75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AE52B7-19F3-E748-A759-0A92E617A029}" type="datetimeFigureOut">
              <a:rPr lang="it-IT" smtClean="0"/>
              <a:t>19/05/20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62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E9069C44-36EC-0847-8EEB-A0BABA9EACE5}"/>
              </a:ext>
            </a:extLst>
          </p:cNvPr>
          <p:cNvSpPr txBox="1">
            <a:spLocks/>
          </p:cNvSpPr>
          <p:nvPr/>
        </p:nvSpPr>
        <p:spPr>
          <a:xfrm>
            <a:off x="990600" y="2918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>
                <a:latin typeface="Comic Sans MS" panose="030F0902030302020204" pitchFamily="66" charset="0"/>
              </a:rPr>
              <a:t>STIAMO A CASA</a:t>
            </a:r>
            <a:br>
              <a:rPr lang="it-IT" sz="5400" b="1" dirty="0">
                <a:latin typeface="Comic Sans MS" panose="030F0902030302020204" pitchFamily="66" charset="0"/>
              </a:rPr>
            </a:br>
            <a:r>
              <a:rPr lang="it-IT" sz="5400" b="1" dirty="0">
                <a:latin typeface="Comic Sans MS" panose="030F0902030302020204" pitchFamily="66" charset="0"/>
              </a:rPr>
              <a:t>MA NON SUL DIVANO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D3A-7264-F74F-8B7B-7F61F7541D51}"/>
              </a:ext>
            </a:extLst>
          </p:cNvPr>
          <p:cNvSpPr txBox="1"/>
          <p:nvPr/>
        </p:nvSpPr>
        <p:spPr>
          <a:xfrm>
            <a:off x="4814239" y="5172076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Comic Sans MS" panose="030F0902030302020204" pitchFamily="66" charset="0"/>
              </a:rPr>
              <a:t>CLASSE TERZA</a:t>
            </a:r>
          </a:p>
        </p:txBody>
      </p:sp>
    </p:spTree>
    <p:extLst>
      <p:ext uri="{BB962C8B-B14F-4D97-AF65-F5344CB8AC3E}">
        <p14:creationId xmlns:p14="http://schemas.microsoft.com/office/powerpoint/2010/main" val="3467948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803294" y="283699"/>
            <a:ext cx="102246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9 </a:t>
            </a:r>
            <a:r>
              <a:rPr lang="it-IT" sz="2400" b="1" dirty="0" err="1">
                <a:latin typeface="Comic Sans MS" panose="030F0902030302020204" pitchFamily="66" charset="0"/>
              </a:rPr>
              <a:t>HomeCurling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Crea un quadrato a terra con dello scotch di carta e posizionati a 5 metri. Prendi un piatto di plastica (o oggetto leggero simile) e lancialo rasoterra facendolo fermare all'interno del quadrato per 3 volte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10 BONUS! </a:t>
            </a:r>
            <a:r>
              <a:rPr lang="it-IT" sz="2400" dirty="0">
                <a:latin typeface="Comic Sans MS" panose="030F0902030302020204" pitchFamily="66" charset="0"/>
              </a:rPr>
              <a:t>Fai due giri di corsa lenta per tutta la casa e poi tira ancora il dado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11 </a:t>
            </a:r>
            <a:r>
              <a:rPr lang="it-IT" sz="2400" b="1" dirty="0" err="1">
                <a:latin typeface="Comic Sans MS" panose="030F0902030302020204" pitchFamily="66" charset="0"/>
              </a:rPr>
              <a:t>PassaPallinaPRO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Lancia in aria una pallina e riprendila dietro la schiena con una sola mano, 5 volte senza sbagliare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12 </a:t>
            </a:r>
            <a:r>
              <a:rPr lang="it-IT" sz="2400" b="1" dirty="0" err="1">
                <a:latin typeface="Comic Sans MS" panose="030F0902030302020204" pitchFamily="66" charset="0"/>
              </a:rPr>
              <a:t>WallPong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Disponi 1 bicchiere a circa 2/3 passi dal muro. Con un pallina piccola cerca di far cadere il bicchiere dopo aver fatto rimbalzare la pallina contro il muro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13 </a:t>
            </a:r>
            <a:r>
              <a:rPr lang="it-IT" sz="2400" b="1" dirty="0" err="1">
                <a:latin typeface="Comic Sans MS" panose="030F0902030302020204" pitchFamily="66" charset="0"/>
              </a:rPr>
              <a:t>HomeBob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Disponi un oggetto come punto di arrivo. Posizionati a circa 8/10 passi, prendi una salvietta e siediti sopra. Prendi i due angoli di fronte a te della salvietta e, grazie all'aiuto delle gambe, scivola fino all'arrivo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14 </a:t>
            </a:r>
            <a:r>
              <a:rPr lang="it-IT" sz="2400" b="1" dirty="0" err="1">
                <a:latin typeface="Comic Sans MS" panose="030F0902030302020204" pitchFamily="66" charset="0"/>
              </a:rPr>
              <a:t>IronAddHome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Come il numero 5, ma per 15"</a:t>
            </a:r>
          </a:p>
        </p:txBody>
      </p:sp>
    </p:spTree>
    <p:extLst>
      <p:ext uri="{BB962C8B-B14F-4D97-AF65-F5344CB8AC3E}">
        <p14:creationId xmlns:p14="http://schemas.microsoft.com/office/powerpoint/2010/main" val="689289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818284" y="243512"/>
            <a:ext cx="102246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15 </a:t>
            </a:r>
            <a:r>
              <a:rPr lang="it-IT" sz="2400" b="1" dirty="0" err="1">
                <a:latin typeface="Comic Sans MS" panose="030F0902030302020204" pitchFamily="66" charset="0"/>
              </a:rPr>
              <a:t>FloorIsLava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Prendi cinque pezzi di carta e disponili sparsi davanti a te ad almeno 30cm di distanza l'uno dall'altro. Saltando in equilibrio sullo stesso piede, spostati dal primo all'ultimo senza perdere l'equilibrio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16 </a:t>
            </a:r>
            <a:r>
              <a:rPr lang="it-IT" sz="2400" b="1" dirty="0" err="1">
                <a:latin typeface="Comic Sans MS" panose="030F0902030302020204" pitchFamily="66" charset="0"/>
              </a:rPr>
              <a:t>GiocoleriaPRO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Come il numero 4, ma ripetendo le prime sei lettere dell'alfabeto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17 Cecchino </a:t>
            </a:r>
            <a:r>
              <a:rPr lang="it-IT" sz="2400" dirty="0">
                <a:latin typeface="Comic Sans MS" panose="030F0902030302020204" pitchFamily="66" charset="0"/>
              </a:rPr>
              <a:t>Posiziona 5 bottiglie di plastica vuote una di fianco all'altra. Mettiti sdraiato a 3 metri e abbattile con una pallina di carta utilizzando la mano che non usi per scrivere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18 </a:t>
            </a:r>
            <a:r>
              <a:rPr lang="it-IT" sz="2400" b="1" dirty="0" err="1">
                <a:latin typeface="Comic Sans MS" panose="030F0902030302020204" pitchFamily="66" charset="0"/>
              </a:rPr>
              <a:t>AcchiapPallina</a:t>
            </a:r>
            <a:r>
              <a:rPr lang="it-IT" sz="2400" dirty="0">
                <a:latin typeface="Comic Sans MS" panose="030F0902030302020204" pitchFamily="66" charset="0"/>
              </a:rPr>
              <a:t> Con la mano che non usate per scrivere, lanciate la pallina contro il muro e riprendetela in mano con la stessa per almeno 4 volte di fila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19 Tiro da -3</a:t>
            </a:r>
            <a:r>
              <a:rPr lang="it-IT" sz="2400" dirty="0">
                <a:latin typeface="Comic Sans MS" panose="030F0902030302020204" pitchFamily="66" charset="0"/>
              </a:rPr>
              <a:t> Come il numero 3, ma tira all'indietro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20 </a:t>
            </a:r>
            <a:r>
              <a:rPr lang="it-IT" sz="2400" b="1" dirty="0" err="1">
                <a:latin typeface="Comic Sans MS" panose="030F0902030302020204" pitchFamily="66" charset="0"/>
              </a:rPr>
              <a:t>ViaColVento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Disponi per terra 5 tappi di bottiglia in fila, prendi una pallina di carta e, soffiando, falle fare il giro completo intorno ai tappi per almeno 3 volte</a:t>
            </a:r>
          </a:p>
        </p:txBody>
      </p:sp>
    </p:spTree>
    <p:extLst>
      <p:ext uri="{BB962C8B-B14F-4D97-AF65-F5344CB8AC3E}">
        <p14:creationId xmlns:p14="http://schemas.microsoft.com/office/powerpoint/2010/main" val="278348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3C6E9C0-1228-5441-94EF-73FFB005A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830" y="3572435"/>
            <a:ext cx="3124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7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4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2B06B-9004-434D-9805-E545128E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918"/>
            <a:ext cx="10515600" cy="1325563"/>
          </a:xfrm>
        </p:spPr>
        <p:txBody>
          <a:bodyPr>
            <a:noAutofit/>
          </a:bodyPr>
          <a:lstStyle/>
          <a:p>
            <a:r>
              <a:rPr lang="it-IT" sz="6000" dirty="0">
                <a:latin typeface="Comic Sans MS" panose="030F0902030302020204" pitchFamily="66" charset="0"/>
              </a:rPr>
              <a:t>GIOCO 1</a:t>
            </a:r>
            <a:br>
              <a:rPr lang="it-IT" sz="6000" dirty="0">
                <a:latin typeface="Comic Sans MS" panose="030F0902030302020204" pitchFamily="66" charset="0"/>
              </a:rPr>
            </a:br>
            <a:r>
              <a:rPr lang="it-IT" sz="6000" dirty="0">
                <a:latin typeface="Comic Sans MS" panose="030F0902030302020204" pitchFamily="66" charset="0"/>
              </a:rPr>
              <a:t>IL CESTISTA</a:t>
            </a:r>
          </a:p>
        </p:txBody>
      </p:sp>
    </p:spTree>
    <p:extLst>
      <p:ext uri="{BB962C8B-B14F-4D97-AF65-F5344CB8AC3E}">
        <p14:creationId xmlns:p14="http://schemas.microsoft.com/office/powerpoint/2010/main" val="345058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624A4E6-95A5-084E-91FB-E6D8F0A4CEE1}"/>
              </a:ext>
            </a:extLst>
          </p:cNvPr>
          <p:cNvSpPr txBox="1">
            <a:spLocks/>
          </p:cNvSpPr>
          <p:nvPr/>
        </p:nvSpPr>
        <p:spPr>
          <a:xfrm>
            <a:off x="838200" y="197428"/>
            <a:ext cx="10515600" cy="6463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latin typeface="Comic Sans MS" panose="030F0902030302020204" pitchFamily="66" charset="0"/>
              </a:rPr>
              <a:t>Prendere due sedie. Collegarle con un pezzo di nastro/scotch di carta a un'altezza che vi possa permettere di passare sotto da sdraiati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Disporre 3 cestini (di qualsiasi tipo) a circa 8/10 passi di distanza dalla vostra posizione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Disporre 5 palline di carta da giornale (abbastanza pesanti) davanti al vostro punto di partenza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Da sdraiati, passare sotto il nastro senza toccarlo e arrivare sul lato opposto rispetto al vostro lato di partenza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Una volta passati sotto, alzarsi in piedi e saltare a piedi pari uniti sopra il nastro, ritornando sul lato di partenza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Prendere una pallina e lanciarla facendo canestro. Ogni cestino ha un punteggio diverso: 1 </a:t>
            </a:r>
            <a:r>
              <a:rPr lang="it-IT" sz="2400" dirty="0" err="1">
                <a:latin typeface="Comic Sans MS" panose="030F0902030302020204" pitchFamily="66" charset="0"/>
              </a:rPr>
              <a:t>pt</a:t>
            </a:r>
            <a:r>
              <a:rPr lang="it-IT" sz="2400" dirty="0">
                <a:latin typeface="Comic Sans MS" panose="030F0902030302020204" pitchFamily="66" charset="0"/>
              </a:rPr>
              <a:t>. nel cestino più vicino, 2 </a:t>
            </a:r>
            <a:r>
              <a:rPr lang="it-IT" sz="2400" dirty="0" err="1">
                <a:latin typeface="Comic Sans MS" panose="030F0902030302020204" pitchFamily="66" charset="0"/>
              </a:rPr>
              <a:t>pt</a:t>
            </a:r>
            <a:r>
              <a:rPr lang="it-IT" sz="2400" dirty="0">
                <a:latin typeface="Comic Sans MS" panose="030F0902030302020204" pitchFamily="66" charset="0"/>
              </a:rPr>
              <a:t>. nel cestino medio, 3 </a:t>
            </a:r>
            <a:r>
              <a:rPr lang="it-IT" sz="2400" dirty="0" err="1">
                <a:latin typeface="Comic Sans MS" panose="030F0902030302020204" pitchFamily="66" charset="0"/>
              </a:rPr>
              <a:t>pt</a:t>
            </a:r>
            <a:r>
              <a:rPr lang="it-IT" sz="2400" dirty="0">
                <a:latin typeface="Comic Sans MS" panose="030F0902030302020204" pitchFamily="66" charset="0"/>
              </a:rPr>
              <a:t>. nel cestino lontano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Una volta fatto canestro ricominciare da capo</a:t>
            </a:r>
          </a:p>
          <a:p>
            <a:pPr marL="0" indent="0">
              <a:buNone/>
            </a:pPr>
            <a:endParaRPr lang="it-IT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it-IT" sz="2400" dirty="0">
                <a:latin typeface="Comic Sans MS" panose="030F0902030302020204" pitchFamily="66" charset="0"/>
              </a:rPr>
              <a:t>TOTALE:</a:t>
            </a:r>
          </a:p>
          <a:p>
            <a:pPr marL="0" indent="0">
              <a:buNone/>
            </a:pPr>
            <a:r>
              <a:rPr lang="it-IT" sz="2400" dirty="0">
                <a:latin typeface="Comic Sans MS" panose="030F0902030302020204" pitchFamily="66" charset="0"/>
              </a:rPr>
              <a:t>5 lanci da destra + 5 da sinistra con mano destra</a:t>
            </a:r>
          </a:p>
          <a:p>
            <a:pPr marL="0" indent="0">
              <a:buNone/>
            </a:pPr>
            <a:r>
              <a:rPr lang="it-IT" sz="2400" dirty="0">
                <a:latin typeface="Comic Sans MS" panose="030F0902030302020204" pitchFamily="66" charset="0"/>
              </a:rPr>
              <a:t>5 lanci da destra + 5 da sinistra con mano sinistra</a:t>
            </a:r>
          </a:p>
          <a:p>
            <a:pPr marL="0" indent="0">
              <a:buNone/>
            </a:pPr>
            <a:endParaRPr lang="it-IT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2493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26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AD78E-E740-0543-9A5D-660FCBAB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73" y="1403047"/>
            <a:ext cx="10515600" cy="1325563"/>
          </a:xfrm>
        </p:spPr>
        <p:txBody>
          <a:bodyPr>
            <a:noAutofit/>
          </a:bodyPr>
          <a:lstStyle/>
          <a:p>
            <a:r>
              <a:rPr lang="it-IT" sz="6000" dirty="0">
                <a:latin typeface="Comic Sans MS" panose="030F0902030302020204" pitchFamily="66" charset="0"/>
              </a:rPr>
              <a:t>GIOCO 2</a:t>
            </a:r>
            <a:br>
              <a:rPr lang="it-IT" sz="6000" dirty="0">
                <a:latin typeface="Comic Sans MS" panose="030F0902030302020204" pitchFamily="66" charset="0"/>
              </a:rPr>
            </a:br>
            <a:r>
              <a:rPr lang="it-IT" sz="6000" dirty="0">
                <a:latin typeface="Comic Sans MS" panose="030F0902030302020204" pitchFamily="66" charset="0"/>
              </a:rPr>
              <a:t>IL TIRO CON L'ARCO</a:t>
            </a:r>
            <a:br>
              <a:rPr lang="it-IT" sz="6000" dirty="0"/>
            </a:br>
            <a:br>
              <a:rPr lang="it-IT" sz="6000" dirty="0"/>
            </a:br>
            <a:endParaRPr lang="it-IT" sz="6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7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624A4E6-95A5-084E-91FB-E6D8F0A4CEE1}"/>
              </a:ext>
            </a:extLst>
          </p:cNvPr>
          <p:cNvSpPr txBox="1">
            <a:spLocks/>
          </p:cNvSpPr>
          <p:nvPr/>
        </p:nvSpPr>
        <p:spPr>
          <a:xfrm>
            <a:off x="838200" y="197428"/>
            <a:ext cx="10515600" cy="6463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latin typeface="Comic Sans MS" panose="030F0902030302020204" pitchFamily="66" charset="0"/>
              </a:rPr>
              <a:t>Disporre tre/quattro scarpe da ginnastica in fila indiana in modo tale da creare un piccolo ostacolo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Preparare 5 palline di carta abbastanza pesanti tali da riuscire ad abbattere le bottiglie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Disporre a 6/9 passi dal vostro punto di partenza 5 oggetti non pericolosi (es. cestino, sgabello, cesta, pigna di libri) che possano sorreggere delle bottiglie d'acqua vuote o semi-vuote su livelli diversi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Saltare quattro volte lateralmente sopra l'ostacolo a piedi pari uniti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Al termine del quarto salto, raccogliere una pallina di carta e lanciarla contro una bottiglia cercando di farla cadere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Dopo ciascun lancio, ripetere tutto il gioco fino al termine delle palline</a:t>
            </a:r>
          </a:p>
          <a:p>
            <a:pPr marL="0" indent="0">
              <a:buNone/>
            </a:pPr>
            <a:endParaRPr lang="it-IT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it-IT" sz="2400" dirty="0">
                <a:latin typeface="Comic Sans MS" panose="030F0902030302020204" pitchFamily="66" charset="0"/>
              </a:rPr>
              <a:t>TOTALE: 5 giri con lancio di destro, 5 giri con lancio di sinistro</a:t>
            </a:r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6781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AD78E-E740-0543-9A5D-660FCBAB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0" y="2275661"/>
            <a:ext cx="10515600" cy="1325563"/>
          </a:xfrm>
        </p:spPr>
        <p:txBody>
          <a:bodyPr>
            <a:noAutofit/>
          </a:bodyPr>
          <a:lstStyle/>
          <a:p>
            <a:r>
              <a:rPr lang="it-IT" sz="6000" dirty="0">
                <a:latin typeface="Comic Sans MS" panose="030F0902030302020204" pitchFamily="66" charset="0"/>
              </a:rPr>
              <a:t>GIOCO 3</a:t>
            </a:r>
            <a:br>
              <a:rPr lang="it-IT" sz="6000" dirty="0">
                <a:latin typeface="Comic Sans MS" panose="030F0902030302020204" pitchFamily="66" charset="0"/>
              </a:rPr>
            </a:br>
            <a:r>
              <a:rPr lang="it-IT" sz="6000" dirty="0">
                <a:latin typeface="Comic Sans MS" panose="030F0902030302020204" pitchFamily="66" charset="0"/>
              </a:rPr>
              <a:t>OLYMPIC GAME</a:t>
            </a:r>
            <a:br>
              <a:rPr lang="it-IT" sz="6000" dirty="0"/>
            </a:br>
            <a:br>
              <a:rPr lang="it-IT" sz="6000" dirty="0"/>
            </a:br>
            <a:endParaRPr lang="it-IT" sz="6000" dirty="0">
              <a:latin typeface="Comic Sans MS" panose="030F0902030302020204" pitchFamily="66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807B33-A386-294B-840A-3A38FACD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0" y="3601224"/>
            <a:ext cx="6311900" cy="32512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A2D067A-A9BA-B647-A30D-E8CDCF2F3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3590693" cy="28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8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818284" y="509152"/>
            <a:ext cx="102246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Comic Sans MS" panose="030F0902030302020204" pitchFamily="66" charset="0"/>
              </a:rPr>
              <a:t>COSA SERVE: una moneta da 10 cent.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Comic Sans MS" panose="030F0902030302020204" pitchFamily="66" charset="0"/>
            </a:endParaRPr>
          </a:p>
          <a:p>
            <a:r>
              <a:rPr lang="it-IT" sz="2400" dirty="0">
                <a:latin typeface="Comic Sans MS" panose="030F0902030302020204" pitchFamily="66" charset="0"/>
              </a:rPr>
              <a:t>COME SI GIOCA: lancia la moneta! Se esce il lato con scritto "10 cent." puoi avanzare di una posizione, se esce l'altro lato puoi andare avanti di due posizioni.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Se riesci a portare a termine la sfida, lancia nuovamente la moneta, altrimenti torna indietro di una casella.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Pronti a salire sul gradino più alto del podio?!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Buon divertimento!</a:t>
            </a:r>
          </a:p>
        </p:txBody>
      </p:sp>
    </p:spTree>
    <p:extLst>
      <p:ext uri="{BB962C8B-B14F-4D97-AF65-F5344CB8AC3E}">
        <p14:creationId xmlns:p14="http://schemas.microsoft.com/office/powerpoint/2010/main" val="166357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36584BE-2C19-6A47-A5E0-E63C44339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264" y="5583835"/>
            <a:ext cx="3372788" cy="12188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D9AB31-1874-3D47-A12C-7484F253F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14" y="1356225"/>
            <a:ext cx="6481171" cy="422761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3743C60-7F0F-E24F-A53B-28386E5B7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383" y="137398"/>
            <a:ext cx="4002374" cy="11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2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818284" y="243512"/>
            <a:ext cx="102246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1</a:t>
            </a:r>
            <a:r>
              <a:rPr lang="it-IT" sz="2400" dirty="0">
                <a:latin typeface="Comic Sans MS" panose="030F0902030302020204" pitchFamily="66" charset="0"/>
              </a:rPr>
              <a:t> </a:t>
            </a:r>
            <a:r>
              <a:rPr lang="it-IT" sz="2400" b="1" dirty="0" err="1">
                <a:latin typeface="Comic Sans MS" panose="030F0902030302020204" pitchFamily="66" charset="0"/>
              </a:rPr>
              <a:t>PassaPallina</a:t>
            </a:r>
            <a:r>
              <a:rPr lang="it-IT" sz="2400" dirty="0">
                <a:latin typeface="Comic Sans MS" panose="030F0902030302020204" pitchFamily="66" charset="0"/>
              </a:rPr>
              <a:t> Lancia 8 volte una pallina dalla mano sinistra alla mano destra ad occhi chiusi, senza farla cadere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2</a:t>
            </a:r>
            <a:r>
              <a:rPr lang="it-IT" sz="2400" dirty="0">
                <a:latin typeface="Comic Sans MS" panose="030F0902030302020204" pitchFamily="66" charset="0"/>
              </a:rPr>
              <a:t> </a:t>
            </a:r>
            <a:r>
              <a:rPr lang="it-IT" sz="2400" b="1" dirty="0" err="1">
                <a:latin typeface="Comic Sans MS" panose="030F0902030302020204" pitchFamily="66" charset="0"/>
              </a:rPr>
              <a:t>ABCDEquilibrio</a:t>
            </a:r>
            <a:r>
              <a:rPr lang="it-IT" sz="2400" dirty="0">
                <a:latin typeface="Comic Sans MS" panose="030F0902030302020204" pitchFamily="66" charset="0"/>
              </a:rPr>
              <a:t> In equilibrio su un piede, disegna in aria tutto l'alfabeto con il piede "libero" senza mai cadere dall'equilibrio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3</a:t>
            </a:r>
            <a:r>
              <a:rPr lang="it-IT" sz="2400" dirty="0">
                <a:latin typeface="Comic Sans MS" panose="030F0902030302020204" pitchFamily="66" charset="0"/>
              </a:rPr>
              <a:t> </a:t>
            </a:r>
            <a:r>
              <a:rPr lang="it-IT" sz="2400" b="1" dirty="0">
                <a:latin typeface="Comic Sans MS" panose="030F0902030302020204" pitchFamily="66" charset="0"/>
              </a:rPr>
              <a:t>Tiro da 3 </a:t>
            </a:r>
            <a:r>
              <a:rPr lang="it-IT" sz="2400" dirty="0">
                <a:latin typeface="Comic Sans MS" panose="030F0902030302020204" pitchFamily="66" charset="0"/>
              </a:rPr>
              <a:t>Prendi un cestino e una pallina. Mettiti a 3 mt. e fai 5 canestri di fila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4 Giocoleria </a:t>
            </a:r>
            <a:r>
              <a:rPr lang="it-IT" sz="2400" dirty="0">
                <a:latin typeface="Comic Sans MS" panose="030F0902030302020204" pitchFamily="66" charset="0"/>
              </a:rPr>
              <a:t>Prendi 2 palline e cerca di fare il giocoliere per 20"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5 </a:t>
            </a:r>
            <a:r>
              <a:rPr lang="it-IT" sz="2400" b="1" dirty="0" err="1">
                <a:latin typeface="Comic Sans MS" panose="030F0902030302020204" pitchFamily="66" charset="0"/>
              </a:rPr>
              <a:t>AddHome</a:t>
            </a:r>
            <a:r>
              <a:rPr lang="it-IT" sz="2400" b="1" dirty="0">
                <a:latin typeface="Comic Sans MS" panose="030F0902030302020204" pitchFamily="66" charset="0"/>
              </a:rPr>
              <a:t> </a:t>
            </a:r>
            <a:r>
              <a:rPr lang="it-IT" sz="2400" dirty="0">
                <a:latin typeface="Comic Sans MS" panose="030F0902030302020204" pitchFamily="66" charset="0"/>
              </a:rPr>
              <a:t>Rimani in appoggio con le punte dei piedi e i gomiti a terra (posizione </a:t>
            </a:r>
            <a:r>
              <a:rPr lang="it-IT" sz="2400" dirty="0" err="1">
                <a:latin typeface="Comic Sans MS" panose="030F0902030302020204" pitchFamily="66" charset="0"/>
              </a:rPr>
              <a:t>Plank</a:t>
            </a:r>
            <a:r>
              <a:rPr lang="it-IT" sz="2400" dirty="0">
                <a:latin typeface="Comic Sans MS" panose="030F0902030302020204" pitchFamily="66" charset="0"/>
              </a:rPr>
              <a:t>) per </a:t>
            </a:r>
            <a:r>
              <a:rPr lang="it-IT" sz="2400" dirty="0" err="1">
                <a:latin typeface="Comic Sans MS" panose="030F0902030302020204" pitchFamily="66" charset="0"/>
              </a:rPr>
              <a:t>max</a:t>
            </a:r>
            <a:r>
              <a:rPr lang="it-IT" sz="2400" dirty="0">
                <a:latin typeface="Comic Sans MS" panose="030F0902030302020204" pitchFamily="66" charset="0"/>
              </a:rPr>
              <a:t> 10''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6 Tiro da 5 </a:t>
            </a:r>
            <a:r>
              <a:rPr lang="it-IT" sz="2400" dirty="0">
                <a:latin typeface="Comic Sans MS" panose="030F0902030302020204" pitchFamily="66" charset="0"/>
              </a:rPr>
              <a:t>Come il numero 3, ma aumenta la distanza fino a 5 metri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7 Strisciata Olimpica </a:t>
            </a:r>
            <a:r>
              <a:rPr lang="it-IT" sz="2400" dirty="0">
                <a:latin typeface="Comic Sans MS" panose="030F0902030302020204" pitchFamily="66" charset="0"/>
              </a:rPr>
              <a:t>Striscia sotto il letto o sotto una sedia almeno 4 volte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Comic Sans MS" panose="030F0902030302020204" pitchFamily="66" charset="0"/>
              </a:rPr>
              <a:t>8 Trasporti Domestici </a:t>
            </a:r>
            <a:r>
              <a:rPr lang="it-IT" sz="2400" dirty="0">
                <a:latin typeface="Comic Sans MS" panose="030F0902030302020204" pitchFamily="66" charset="0"/>
              </a:rPr>
              <a:t>A quattro zampe e con la pancia all'insù, trasporta una pallina per 5 metri senza farla cadere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77844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883</Words>
  <Application>Microsoft Macintosh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Comic Sans MS</vt:lpstr>
      <vt:lpstr>Tw Cen MT</vt:lpstr>
      <vt:lpstr>Goccia</vt:lpstr>
      <vt:lpstr>Presentazione standard di PowerPoint</vt:lpstr>
      <vt:lpstr>GIOCO 1 IL CESTISTA</vt:lpstr>
      <vt:lpstr>Presentazione standard di PowerPoint</vt:lpstr>
      <vt:lpstr>GIOCO 2 IL TIRO CON L'ARCO  </vt:lpstr>
      <vt:lpstr>Presentazione standard di PowerPoint</vt:lpstr>
      <vt:lpstr>GIOCO 3 OLYMPIC GAME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14</cp:revision>
  <dcterms:created xsi:type="dcterms:W3CDTF">2020-04-29T20:26:31Z</dcterms:created>
  <dcterms:modified xsi:type="dcterms:W3CDTF">2020-05-19T13:25:21Z</dcterms:modified>
</cp:coreProperties>
</file>