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7" r:id="rId1"/>
  </p:sldMasterIdLst>
  <p:sldIdLst>
    <p:sldId id="257" r:id="rId2"/>
    <p:sldId id="280" r:id="rId3"/>
    <p:sldId id="264" r:id="rId4"/>
    <p:sldId id="285" r:id="rId5"/>
    <p:sldId id="276" r:id="rId6"/>
    <p:sldId id="290" r:id="rId7"/>
    <p:sldId id="271" r:id="rId8"/>
    <p:sldId id="27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99"/>
    <p:restoredTop sz="94656"/>
  </p:normalViewPr>
  <p:slideViewPr>
    <p:cSldViewPr snapToGrid="0" snapToObjects="1">
      <p:cViewPr varScale="1">
        <p:scale>
          <a:sx n="43" d="100"/>
          <a:sy n="43" d="100"/>
        </p:scale>
        <p:origin x="240" y="1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20/05/20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6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20/05/20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59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20/05/20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104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20/05/20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3023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20/05/20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8238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20/05/20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3485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20/05/20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1629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20/05/20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22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20/05/20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908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20/05/20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262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20/05/20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6989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20/05/20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8028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20/05/20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663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20/05/20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223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20/05/20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90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20/05/20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070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20/05/20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76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6AE52B7-19F3-E748-A759-0A92E617A029}" type="datetimeFigureOut">
              <a:rPr lang="it-IT" smtClean="0"/>
              <a:t>20/05/20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7451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E9069C44-36EC-0847-8EEB-A0BABA9EACE5}"/>
              </a:ext>
            </a:extLst>
          </p:cNvPr>
          <p:cNvSpPr txBox="1">
            <a:spLocks/>
          </p:cNvSpPr>
          <p:nvPr/>
        </p:nvSpPr>
        <p:spPr>
          <a:xfrm>
            <a:off x="990600" y="29186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5400" dirty="0">
                <a:solidFill>
                  <a:schemeClr val="bg1"/>
                </a:solidFill>
                <a:latin typeface="Comic Sans MS" panose="030F0902030302020204" pitchFamily="66" charset="0"/>
              </a:rPr>
              <a:t>STIAMO A CASA</a:t>
            </a:r>
            <a:br>
              <a:rPr lang="it-IT" sz="5400" dirty="0">
                <a:solidFill>
                  <a:schemeClr val="bg1"/>
                </a:solidFill>
                <a:latin typeface="Comic Sans MS" panose="030F0902030302020204" pitchFamily="66" charset="0"/>
              </a:rPr>
            </a:br>
            <a:r>
              <a:rPr lang="it-IT" sz="5400" dirty="0">
                <a:solidFill>
                  <a:schemeClr val="bg1"/>
                </a:solidFill>
                <a:latin typeface="Comic Sans MS" panose="030F0902030302020204" pitchFamily="66" charset="0"/>
              </a:rPr>
              <a:t>MA NON SUL DIVANO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FB06D63-493A-9246-AE67-47AD8388E1A8}"/>
              </a:ext>
            </a:extLst>
          </p:cNvPr>
          <p:cNvSpPr txBox="1"/>
          <p:nvPr/>
        </p:nvSpPr>
        <p:spPr>
          <a:xfrm>
            <a:off x="4726470" y="5164667"/>
            <a:ext cx="314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Comic Sans MS" panose="030F0902030302020204" pitchFamily="66" charset="0"/>
              </a:rPr>
              <a:t>CLASSE SECONDA</a:t>
            </a:r>
          </a:p>
        </p:txBody>
      </p:sp>
    </p:spTree>
    <p:extLst>
      <p:ext uri="{BB962C8B-B14F-4D97-AF65-F5344CB8AC3E}">
        <p14:creationId xmlns:p14="http://schemas.microsoft.com/office/powerpoint/2010/main" val="3467948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72B06B-9004-434D-9805-E545128E5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it-IT" sz="6000" dirty="0">
                <a:solidFill>
                  <a:schemeClr val="bg1"/>
                </a:solidFill>
                <a:latin typeface="Comic Sans MS" panose="030F0902030302020204" pitchFamily="66" charset="0"/>
              </a:rPr>
              <a:t>GIOCO 1</a:t>
            </a:r>
            <a:br>
              <a:rPr lang="it-IT" sz="6000" dirty="0">
                <a:solidFill>
                  <a:schemeClr val="bg1"/>
                </a:solidFill>
                <a:latin typeface="Comic Sans MS" panose="030F0902030302020204" pitchFamily="66" charset="0"/>
              </a:rPr>
            </a:br>
            <a:r>
              <a:rPr lang="it-IT" sz="6000" dirty="0">
                <a:solidFill>
                  <a:schemeClr val="bg1"/>
                </a:solidFill>
                <a:latin typeface="Comic Sans MS" panose="030F0902030302020204" pitchFamily="66" charset="0"/>
              </a:rPr>
              <a:t>LANCIA E PRENDI</a:t>
            </a:r>
          </a:p>
        </p:txBody>
      </p:sp>
    </p:spTree>
    <p:extLst>
      <p:ext uri="{BB962C8B-B14F-4D97-AF65-F5344CB8AC3E}">
        <p14:creationId xmlns:p14="http://schemas.microsoft.com/office/powerpoint/2010/main" val="3263510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D624A4E6-95A5-084E-91FB-E6D8F0A4CEE1}"/>
              </a:ext>
            </a:extLst>
          </p:cNvPr>
          <p:cNvSpPr txBox="1">
            <a:spLocks/>
          </p:cNvSpPr>
          <p:nvPr/>
        </p:nvSpPr>
        <p:spPr>
          <a:xfrm>
            <a:off x="838200" y="197428"/>
            <a:ext cx="10515600" cy="64631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>
                <a:latin typeface="Comic Sans MS" panose="030F0902030302020204" pitchFamily="66" charset="0"/>
              </a:rPr>
              <a:t>Effettuare i seguenti tipi di lancio (provare più volte e passare all’esercizio successivo solo dopo aver completato l’esercizio per 3 volte di fila):</a:t>
            </a:r>
          </a:p>
          <a:p>
            <a:r>
              <a:rPr lang="it-IT" dirty="0">
                <a:latin typeface="Comic Sans MS" panose="030F0902030302020204" pitchFamily="66" charset="0"/>
              </a:rPr>
              <a:t>Lanciare in alto la palla, battere le mani una volta, prenderla al volo. Aggiungere ad ogni lancio una battuta di mani prima di riprendere la palla</a:t>
            </a:r>
          </a:p>
          <a:p>
            <a:r>
              <a:rPr lang="it-IT" dirty="0">
                <a:latin typeface="Comic Sans MS" panose="030F0902030302020204" pitchFamily="66" charset="0"/>
              </a:rPr>
              <a:t>Lanciare in alto la palla, fare un giro su se stessi, riprenderla al volo.</a:t>
            </a:r>
          </a:p>
          <a:p>
            <a:r>
              <a:rPr lang="it-IT" dirty="0">
                <a:latin typeface="Comic Sans MS" panose="030F0902030302020204" pitchFamily="66" charset="0"/>
              </a:rPr>
              <a:t>Lanciare in alto la palla, saltare, prenderla al volo in sospensione</a:t>
            </a:r>
          </a:p>
          <a:p>
            <a:r>
              <a:rPr lang="it-IT" dirty="0">
                <a:latin typeface="Comic Sans MS" panose="030F0902030302020204" pitchFamily="66" charset="0"/>
              </a:rPr>
              <a:t>Lanciare la palla a terra, saltare e afferrarla in sospensione</a:t>
            </a:r>
          </a:p>
          <a:p>
            <a:r>
              <a:rPr lang="it-IT" dirty="0">
                <a:latin typeface="Comic Sans MS" panose="030F0902030302020204" pitchFamily="66" charset="0"/>
              </a:rPr>
              <a:t>Lanciare la palla in alto, toccare le ginocchia, guardarle, riprenderla al volo</a:t>
            </a:r>
          </a:p>
          <a:p>
            <a:r>
              <a:rPr lang="it-IT" dirty="0">
                <a:latin typeface="Comic Sans MS" panose="030F0902030302020204" pitchFamily="66" charset="0"/>
              </a:rPr>
              <a:t>Lanciare la palla in alto, appoggiare le mani per terra, battere i talloni in aria, riprenderla dopo un rimbalzo</a:t>
            </a:r>
          </a:p>
          <a:p>
            <a:endParaRPr lang="it-IT" dirty="0">
              <a:latin typeface="Comic Sans MS" panose="030F0902030302020204" pitchFamily="66" charset="0"/>
            </a:endParaRPr>
          </a:p>
          <a:p>
            <a:endParaRPr lang="it-IT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1732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72B06B-9004-434D-9805-E545128E5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it-IT" sz="6000" dirty="0">
                <a:solidFill>
                  <a:schemeClr val="bg1"/>
                </a:solidFill>
                <a:latin typeface="Comic Sans MS" panose="030F0902030302020204" pitchFamily="66" charset="0"/>
              </a:rPr>
              <a:t>GIOCO 2</a:t>
            </a:r>
            <a:br>
              <a:rPr lang="it-IT" sz="6000" dirty="0">
                <a:solidFill>
                  <a:schemeClr val="bg1"/>
                </a:solidFill>
                <a:latin typeface="Comic Sans MS" panose="030F0902030302020204" pitchFamily="66" charset="0"/>
              </a:rPr>
            </a:br>
            <a:r>
              <a:rPr lang="it-IT" sz="6000" dirty="0">
                <a:solidFill>
                  <a:schemeClr val="bg1"/>
                </a:solidFill>
                <a:latin typeface="Comic Sans MS" panose="030F0902030302020204" pitchFamily="66" charset="0"/>
              </a:rPr>
              <a:t>JUMP</a:t>
            </a:r>
            <a:br>
              <a:rPr lang="it-IT" sz="6000" dirty="0">
                <a:latin typeface="Comic Sans MS" panose="030F0902030302020204" pitchFamily="66" charset="0"/>
              </a:rPr>
            </a:br>
            <a:endParaRPr lang="it-IT" sz="60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06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A39340BD-1B77-ED40-B52A-8EF9BA7FFBA1}"/>
              </a:ext>
            </a:extLst>
          </p:cNvPr>
          <p:cNvSpPr/>
          <p:nvPr/>
        </p:nvSpPr>
        <p:spPr>
          <a:xfrm>
            <a:off x="1080655" y="706581"/>
            <a:ext cx="1026621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>
                <a:latin typeface="Comic Sans MS" panose="030F0902030302020204" pitchFamily="66" charset="0"/>
              </a:rPr>
              <a:t>Posizionare sul pavimento una linea di scotch di circa 2 metri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>
                <a:latin typeface="Comic Sans MS" panose="030F0902030302020204" pitchFamily="66" charset="0"/>
              </a:rPr>
              <a:t>Eseguire 20 salti a piedi uniti a destra e sinistra della linea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>
                <a:latin typeface="Comic Sans MS" panose="030F0902030302020204" pitchFamily="66" charset="0"/>
              </a:rPr>
              <a:t>Eseguire 20 salti a piedi uniti avanti e indietro rispetto la linea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>
                <a:latin typeface="Comic Sans MS" panose="030F0902030302020204" pitchFamily="66" charset="0"/>
              </a:rPr>
              <a:t>Eseguire gli esercizi precedenti su un solo piede. Provare con il destro e il sinistro.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>
                <a:latin typeface="Comic Sans MS" panose="030F0902030302020204" pitchFamily="66" charset="0"/>
              </a:rPr>
              <a:t>Eseguire gli esercizi precedenti girando in volo.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36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294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EAD78E-E740-0543-9A5D-660FCBAB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362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it-IT" sz="6000" dirty="0">
                <a:solidFill>
                  <a:schemeClr val="bg1"/>
                </a:solidFill>
                <a:latin typeface="Comic Sans MS" panose="030F0902030302020204" pitchFamily="66" charset="0"/>
              </a:rPr>
              <a:t>GIOCO 3</a:t>
            </a:r>
            <a:br>
              <a:rPr lang="it-IT" sz="6000" dirty="0">
                <a:solidFill>
                  <a:schemeClr val="bg1"/>
                </a:solidFill>
                <a:latin typeface="Comic Sans MS" panose="030F0902030302020204" pitchFamily="66" charset="0"/>
              </a:rPr>
            </a:br>
            <a:r>
              <a:rPr lang="it-IT" sz="6000" dirty="0">
                <a:solidFill>
                  <a:schemeClr val="bg1"/>
                </a:solidFill>
                <a:latin typeface="Comic Sans MS" panose="030F0902030302020204" pitchFamily="66" charset="0"/>
              </a:rPr>
              <a:t>ROTOLA E SEGNA</a:t>
            </a:r>
            <a:br>
              <a:rPr lang="it-IT" sz="6000" dirty="0"/>
            </a:br>
            <a:br>
              <a:rPr lang="it-IT" sz="6000" dirty="0"/>
            </a:br>
            <a:endParaRPr lang="it-IT" sz="60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985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39979A5D-AE8F-FC47-B592-3529D37D97AB}"/>
              </a:ext>
            </a:extLst>
          </p:cNvPr>
          <p:cNvSpPr/>
          <p:nvPr/>
        </p:nvSpPr>
        <p:spPr>
          <a:xfrm>
            <a:off x="818284" y="365716"/>
            <a:ext cx="10224655" cy="815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latin typeface="Comic Sans MS" panose="030F0902030302020204" pitchFamily="66" charset="0"/>
              </a:rPr>
              <a:t>Posizionare contro al muro due scatole, con la parte aperta verso di voi, distanziate 4/5 passi tra di loro.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latin typeface="Comic Sans MS" panose="030F0902030302020204" pitchFamily="66" charset="0"/>
              </a:rPr>
              <a:t>A circa 2 metri dalle porte posizionare delle linee di lancio dove mettere delle palline, tre per parte, con le quali dovrete fare gol.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latin typeface="Comic Sans MS" panose="030F0902030302020204" pitchFamily="66" charset="0"/>
              </a:rPr>
              <a:t>Partire in mezzo alle due linee di lancio da posizione supina (pancia a terra)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latin typeface="Comic Sans MS" panose="030F0902030302020204" pitchFamily="66" charset="0"/>
              </a:rPr>
              <a:t>Effettuare dei rotolamenti, prima verso sinistra e poi verso destra, fino ad arrivare di fronte alle palline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latin typeface="Comic Sans MS" panose="030F0902030302020204" pitchFamily="66" charset="0"/>
              </a:rPr>
              <a:t>Prendere una pallina e da quella posizione lanciarla per cercare di fare gol nella scatola.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latin typeface="Comic Sans MS" panose="030F0902030302020204" pitchFamily="66" charset="0"/>
              </a:rPr>
              <a:t>Dopo aver lanciato, rotolare dalla parte opposta e fare un altro tiro e così via fino a lanciare tutte le palline. </a:t>
            </a:r>
            <a:endParaRPr lang="it-IT" sz="5400" dirty="0">
              <a:latin typeface="Comic Sans MS" panose="030F09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latin typeface="Comic Sans MS" panose="030F0902030302020204" pitchFamily="66" charset="0"/>
              </a:rPr>
              <a:t>Vince chi fa </a:t>
            </a:r>
            <a:r>
              <a:rPr lang="it-IT" sz="2800" dirty="0" err="1">
                <a:latin typeface="Comic Sans MS" panose="030F0902030302020204" pitchFamily="66" charset="0"/>
              </a:rPr>
              <a:t>piu</a:t>
            </a:r>
            <a:r>
              <a:rPr lang="it-IT" sz="2800" dirty="0">
                <a:latin typeface="Comic Sans MS" panose="030F0902030302020204" pitchFamily="66" charset="0"/>
              </a:rPr>
              <a:t>̀ gol su 6 tiri a disposizione. </a:t>
            </a:r>
            <a:endParaRPr lang="it-IT" sz="5400" dirty="0">
              <a:latin typeface="Comic Sans MS" panose="030F09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4400" dirty="0">
              <a:latin typeface="Comic Sans MS" panose="030F09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4400" dirty="0">
              <a:latin typeface="Comic Sans MS" panose="030F09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1325668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r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93C6E9C0-1228-5441-94EF-73FFB005A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402" y="3670406"/>
            <a:ext cx="3415516" cy="72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20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{EC2FD228-7829-E146-9C83-1717054F02E2}tf10001062</Template>
  <TotalTime>822</TotalTime>
  <Words>355</Words>
  <Application>Microsoft Macintosh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Comic Sans MS</vt:lpstr>
      <vt:lpstr>Wingdings 3</vt:lpstr>
      <vt:lpstr>Ione</vt:lpstr>
      <vt:lpstr>Presentazione standard di PowerPoint</vt:lpstr>
      <vt:lpstr>GIOCO 1 LANCIA E PRENDI</vt:lpstr>
      <vt:lpstr>Presentazione standard di PowerPoint</vt:lpstr>
      <vt:lpstr>GIOCO 2 JUMP </vt:lpstr>
      <vt:lpstr>Presentazione standard di PowerPoint</vt:lpstr>
      <vt:lpstr>GIOCO 3 ROTOLA E SEGNA  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Microsoft Office User</cp:lastModifiedBy>
  <cp:revision>53</cp:revision>
  <dcterms:created xsi:type="dcterms:W3CDTF">2020-03-18T20:17:51Z</dcterms:created>
  <dcterms:modified xsi:type="dcterms:W3CDTF">2020-05-20T16:43:44Z</dcterms:modified>
</cp:coreProperties>
</file>