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3" r:id="rId1"/>
  </p:sldMasterIdLst>
  <p:sldIdLst>
    <p:sldId id="257" r:id="rId2"/>
    <p:sldId id="280" r:id="rId3"/>
    <p:sldId id="307" r:id="rId4"/>
    <p:sldId id="300" r:id="rId5"/>
    <p:sldId id="264" r:id="rId6"/>
    <p:sldId id="302" r:id="rId7"/>
    <p:sldId id="303" r:id="rId8"/>
    <p:sldId id="304" r:id="rId9"/>
    <p:sldId id="297" r:id="rId10"/>
    <p:sldId id="306" r:id="rId11"/>
    <p:sldId id="305" r:id="rId12"/>
    <p:sldId id="2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0"/>
    <p:restoredTop sz="94643"/>
  </p:normalViewPr>
  <p:slideViewPr>
    <p:cSldViewPr snapToGrid="0" snapToObjects="1">
      <p:cViewPr varScale="1">
        <p:scale>
          <a:sx n="89" d="100"/>
          <a:sy n="89" d="100"/>
        </p:scale>
        <p:origin x="5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745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59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71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7764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563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1492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1575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3781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47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38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73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062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414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79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189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41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392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75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62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  <p:sldLayoutId id="2147483881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E9069C44-36EC-0847-8EEB-A0BABA9EACE5}"/>
              </a:ext>
            </a:extLst>
          </p:cNvPr>
          <p:cNvSpPr txBox="1">
            <a:spLocks/>
          </p:cNvSpPr>
          <p:nvPr/>
        </p:nvSpPr>
        <p:spPr>
          <a:xfrm>
            <a:off x="990600" y="29186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5400" b="1" dirty="0">
                <a:latin typeface="Comic Sans MS" panose="030F0902030302020204" pitchFamily="66" charset="0"/>
              </a:rPr>
              <a:t>STIAMO A CASA</a:t>
            </a:r>
            <a:br>
              <a:rPr lang="it-IT" sz="5400" b="1" dirty="0">
                <a:latin typeface="Comic Sans MS" panose="030F0902030302020204" pitchFamily="66" charset="0"/>
              </a:rPr>
            </a:br>
            <a:r>
              <a:rPr lang="it-IT" sz="5400" b="1" dirty="0">
                <a:latin typeface="Comic Sans MS" panose="030F0902030302020204" pitchFamily="66" charset="0"/>
              </a:rPr>
              <a:t>MA NON SUL DIVANO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E0ABD3A-7264-F74F-8B7B-7F61F7541D51}"/>
              </a:ext>
            </a:extLst>
          </p:cNvPr>
          <p:cNvSpPr txBox="1"/>
          <p:nvPr/>
        </p:nvSpPr>
        <p:spPr>
          <a:xfrm>
            <a:off x="4814239" y="5172076"/>
            <a:ext cx="2874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atin typeface="Comic Sans MS" panose="030F0902030302020204" pitchFamily="66" charset="0"/>
              </a:rPr>
              <a:t>CLASSE QUINTA</a:t>
            </a:r>
          </a:p>
        </p:txBody>
      </p:sp>
    </p:spTree>
    <p:extLst>
      <p:ext uri="{BB962C8B-B14F-4D97-AF65-F5344CB8AC3E}">
        <p14:creationId xmlns:p14="http://schemas.microsoft.com/office/powerpoint/2010/main" val="3467948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39979A5D-AE8F-FC47-B592-3529D37D97AB}"/>
              </a:ext>
            </a:extLst>
          </p:cNvPr>
          <p:cNvSpPr/>
          <p:nvPr/>
        </p:nvSpPr>
        <p:spPr>
          <a:xfrm>
            <a:off x="803294" y="283699"/>
            <a:ext cx="1022465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9 </a:t>
            </a:r>
            <a:r>
              <a:rPr lang="it-IT" sz="2400" b="1" dirty="0" err="1">
                <a:latin typeface="Comic Sans MS" panose="030F0902030302020204" pitchFamily="66" charset="0"/>
              </a:rPr>
              <a:t>HomeCurling</a:t>
            </a:r>
            <a:r>
              <a:rPr lang="it-IT" sz="2400" b="1" dirty="0">
                <a:latin typeface="Comic Sans MS" panose="030F0902030302020204" pitchFamily="66" charset="0"/>
              </a:rPr>
              <a:t> </a:t>
            </a:r>
            <a:r>
              <a:rPr lang="it-IT" sz="2400" dirty="0">
                <a:latin typeface="Comic Sans MS" panose="030F0902030302020204" pitchFamily="66" charset="0"/>
              </a:rPr>
              <a:t>Crea un quadrato a terra con dello scotch di carta e posizionati a 5 metri. Prendi un piatto di plastica (o oggetto leggero simile) e lancialo rasoterra facendolo fermare all'interno del quadrato per 3 volte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10 BONUS! </a:t>
            </a:r>
            <a:r>
              <a:rPr lang="it-IT" sz="2400" dirty="0">
                <a:latin typeface="Comic Sans MS" panose="030F0902030302020204" pitchFamily="66" charset="0"/>
              </a:rPr>
              <a:t>Fai due giri di corsa lenta per tutta la casa e poi tira ancora il dado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11 </a:t>
            </a:r>
            <a:r>
              <a:rPr lang="it-IT" sz="2400" b="1" dirty="0" err="1">
                <a:latin typeface="Comic Sans MS" panose="030F0902030302020204" pitchFamily="66" charset="0"/>
              </a:rPr>
              <a:t>PassaPallinaPRO</a:t>
            </a:r>
            <a:r>
              <a:rPr lang="it-IT" sz="2400" b="1" dirty="0">
                <a:latin typeface="Comic Sans MS" panose="030F0902030302020204" pitchFamily="66" charset="0"/>
              </a:rPr>
              <a:t> </a:t>
            </a:r>
            <a:r>
              <a:rPr lang="it-IT" sz="2400" dirty="0">
                <a:latin typeface="Comic Sans MS" panose="030F0902030302020204" pitchFamily="66" charset="0"/>
              </a:rPr>
              <a:t>Lancia in aria una pallina e riprendila dietro la schiena con una sola mano, 5 volte senza sbagliare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12 </a:t>
            </a:r>
            <a:r>
              <a:rPr lang="it-IT" sz="2400" b="1" dirty="0" err="1">
                <a:latin typeface="Comic Sans MS" panose="030F0902030302020204" pitchFamily="66" charset="0"/>
              </a:rPr>
              <a:t>WallPong</a:t>
            </a:r>
            <a:r>
              <a:rPr lang="it-IT" sz="2400" b="1" dirty="0">
                <a:latin typeface="Comic Sans MS" panose="030F0902030302020204" pitchFamily="66" charset="0"/>
              </a:rPr>
              <a:t> </a:t>
            </a:r>
            <a:r>
              <a:rPr lang="it-IT" sz="2400" dirty="0">
                <a:latin typeface="Comic Sans MS" panose="030F0902030302020204" pitchFamily="66" charset="0"/>
              </a:rPr>
              <a:t>Disponi 1 bicchiere a circa 2/3 passi dal muro. Con un pallina piccola cerca di far cadere il bicchiere dopo aver fatto rimbalzare la pallina contro il muro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13 </a:t>
            </a:r>
            <a:r>
              <a:rPr lang="it-IT" sz="2400" b="1" dirty="0" err="1">
                <a:latin typeface="Comic Sans MS" panose="030F0902030302020204" pitchFamily="66" charset="0"/>
              </a:rPr>
              <a:t>HomeBob</a:t>
            </a:r>
            <a:r>
              <a:rPr lang="it-IT" sz="2400" b="1" dirty="0">
                <a:latin typeface="Comic Sans MS" panose="030F0902030302020204" pitchFamily="66" charset="0"/>
              </a:rPr>
              <a:t> </a:t>
            </a:r>
            <a:r>
              <a:rPr lang="it-IT" sz="2400" dirty="0">
                <a:latin typeface="Comic Sans MS" panose="030F0902030302020204" pitchFamily="66" charset="0"/>
              </a:rPr>
              <a:t>Disponi un oggetto come punto di arrivo. Posizionati a circa 8/10 passi, prendi una salvietta e siediti sopra. Prendi i due angoli di fronte a te della salvietta e, grazie all'aiuto delle gambe, scivola fino all'arrivo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14 </a:t>
            </a:r>
            <a:r>
              <a:rPr lang="it-IT" sz="2400" b="1" dirty="0" err="1">
                <a:latin typeface="Comic Sans MS" panose="030F0902030302020204" pitchFamily="66" charset="0"/>
              </a:rPr>
              <a:t>IronAddHome</a:t>
            </a:r>
            <a:r>
              <a:rPr lang="it-IT" sz="2400" b="1" dirty="0">
                <a:latin typeface="Comic Sans MS" panose="030F0902030302020204" pitchFamily="66" charset="0"/>
              </a:rPr>
              <a:t> </a:t>
            </a:r>
            <a:r>
              <a:rPr lang="it-IT" sz="2400" dirty="0">
                <a:latin typeface="Comic Sans MS" panose="030F0902030302020204" pitchFamily="66" charset="0"/>
              </a:rPr>
              <a:t>Come il numero 5, ma per 15"</a:t>
            </a:r>
          </a:p>
        </p:txBody>
      </p:sp>
    </p:spTree>
    <p:extLst>
      <p:ext uri="{BB962C8B-B14F-4D97-AF65-F5344CB8AC3E}">
        <p14:creationId xmlns:p14="http://schemas.microsoft.com/office/powerpoint/2010/main" val="689289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39979A5D-AE8F-FC47-B592-3529D37D97AB}"/>
              </a:ext>
            </a:extLst>
          </p:cNvPr>
          <p:cNvSpPr/>
          <p:nvPr/>
        </p:nvSpPr>
        <p:spPr>
          <a:xfrm>
            <a:off x="818284" y="243512"/>
            <a:ext cx="1022465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15 </a:t>
            </a:r>
            <a:r>
              <a:rPr lang="it-IT" sz="2400" b="1" dirty="0" err="1">
                <a:latin typeface="Comic Sans MS" panose="030F0902030302020204" pitchFamily="66" charset="0"/>
              </a:rPr>
              <a:t>FloorIsLava</a:t>
            </a:r>
            <a:r>
              <a:rPr lang="it-IT" sz="2400" b="1" dirty="0">
                <a:latin typeface="Comic Sans MS" panose="030F0902030302020204" pitchFamily="66" charset="0"/>
              </a:rPr>
              <a:t> </a:t>
            </a:r>
            <a:r>
              <a:rPr lang="it-IT" sz="2400" dirty="0">
                <a:latin typeface="Comic Sans MS" panose="030F0902030302020204" pitchFamily="66" charset="0"/>
              </a:rPr>
              <a:t>Prendi cinque pezzi di carta e disponili sparsi davanti a te ad almeno 30cm di distanza l'uno dall'altro. Saltando in equilibrio sullo stesso piede, spostati dal primo all'ultimo senza perdere l'equilibrio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16 </a:t>
            </a:r>
            <a:r>
              <a:rPr lang="it-IT" sz="2400" b="1" dirty="0" err="1">
                <a:latin typeface="Comic Sans MS" panose="030F0902030302020204" pitchFamily="66" charset="0"/>
              </a:rPr>
              <a:t>GiocoleriaPRO</a:t>
            </a:r>
            <a:r>
              <a:rPr lang="it-IT" sz="2400" b="1" dirty="0">
                <a:latin typeface="Comic Sans MS" panose="030F0902030302020204" pitchFamily="66" charset="0"/>
              </a:rPr>
              <a:t> </a:t>
            </a:r>
            <a:r>
              <a:rPr lang="it-IT" sz="2400" dirty="0">
                <a:latin typeface="Comic Sans MS" panose="030F0902030302020204" pitchFamily="66" charset="0"/>
              </a:rPr>
              <a:t>Come il numero 4, ma ripetendo le prime sei lettere dell'alfabeto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17 Cecchino </a:t>
            </a:r>
            <a:r>
              <a:rPr lang="it-IT" sz="2400" dirty="0">
                <a:latin typeface="Comic Sans MS" panose="030F0902030302020204" pitchFamily="66" charset="0"/>
              </a:rPr>
              <a:t>Posiziona 5 bottiglie di plastica vuote una di fianco all'altra. Mettiti sdraiato a 3 metri e abbattile con una pallina di carta utilizzando la mano che non usi per scrivere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18 </a:t>
            </a:r>
            <a:r>
              <a:rPr lang="it-IT" sz="2400" b="1" dirty="0" err="1">
                <a:latin typeface="Comic Sans MS" panose="030F0902030302020204" pitchFamily="66" charset="0"/>
              </a:rPr>
              <a:t>AcchiapPallina</a:t>
            </a:r>
            <a:r>
              <a:rPr lang="it-IT" sz="2400" dirty="0">
                <a:latin typeface="Comic Sans MS" panose="030F0902030302020204" pitchFamily="66" charset="0"/>
              </a:rPr>
              <a:t> Con la mano che non usate per scrivere, lanciate la pallina contro il muro e riprendetela in mano con la stessa per almeno 4 volte di fila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19 Tiro da -3</a:t>
            </a:r>
            <a:r>
              <a:rPr lang="it-IT" sz="2400" dirty="0">
                <a:latin typeface="Comic Sans MS" panose="030F0902030302020204" pitchFamily="66" charset="0"/>
              </a:rPr>
              <a:t> Come il numero 3, ma tira all'indietro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20 </a:t>
            </a:r>
            <a:r>
              <a:rPr lang="it-IT" sz="2400" b="1" dirty="0" err="1">
                <a:latin typeface="Comic Sans MS" panose="030F0902030302020204" pitchFamily="66" charset="0"/>
              </a:rPr>
              <a:t>ViaColVento</a:t>
            </a:r>
            <a:r>
              <a:rPr lang="it-IT" sz="2400" b="1" dirty="0">
                <a:latin typeface="Comic Sans MS" panose="030F0902030302020204" pitchFamily="66" charset="0"/>
              </a:rPr>
              <a:t> </a:t>
            </a:r>
            <a:r>
              <a:rPr lang="it-IT" sz="2400" dirty="0">
                <a:latin typeface="Comic Sans MS" panose="030F0902030302020204" pitchFamily="66" charset="0"/>
              </a:rPr>
              <a:t>Disponi per terra 5 tappi di bottiglia in fila, prendi una pallina di carta e, soffiando, falle fare il giro completo intorno ai tappi per almeno 3 volte</a:t>
            </a:r>
          </a:p>
        </p:txBody>
      </p:sp>
    </p:spTree>
    <p:extLst>
      <p:ext uri="{BB962C8B-B14F-4D97-AF65-F5344CB8AC3E}">
        <p14:creationId xmlns:p14="http://schemas.microsoft.com/office/powerpoint/2010/main" val="2783484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93C6E9C0-1228-5441-94EF-73FFB005A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830" y="3572435"/>
            <a:ext cx="31242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76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72B06B-9004-434D-9805-E545128E5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it-IT" sz="6000" dirty="0">
                <a:latin typeface="Comic Sans MS" panose="030F0902030302020204" pitchFamily="66" charset="0"/>
              </a:rPr>
              <a:t>GIOCO 1</a:t>
            </a:r>
            <a:br>
              <a:rPr lang="it-IT" sz="6000" dirty="0">
                <a:latin typeface="Comic Sans MS" panose="030F0902030302020204" pitchFamily="66" charset="0"/>
              </a:rPr>
            </a:br>
            <a:r>
              <a:rPr lang="it-IT" sz="6000" dirty="0">
                <a:latin typeface="Comic Sans MS" panose="030F0902030302020204" pitchFamily="66" charset="0"/>
              </a:rPr>
              <a:t>CARDIO FITNESS</a:t>
            </a:r>
          </a:p>
        </p:txBody>
      </p:sp>
    </p:spTree>
    <p:extLst>
      <p:ext uri="{BB962C8B-B14F-4D97-AF65-F5344CB8AC3E}">
        <p14:creationId xmlns:p14="http://schemas.microsoft.com/office/powerpoint/2010/main" val="3450581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D624A4E6-95A5-084E-91FB-E6D8F0A4CEE1}"/>
              </a:ext>
            </a:extLst>
          </p:cNvPr>
          <p:cNvSpPr txBox="1">
            <a:spLocks/>
          </p:cNvSpPr>
          <p:nvPr/>
        </p:nvSpPr>
        <p:spPr>
          <a:xfrm>
            <a:off x="838200" y="197428"/>
            <a:ext cx="10515600" cy="6463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it-IT" dirty="0">
                <a:latin typeface="Comic Sans MS" panose="030F0902030302020204" pitchFamily="66" charset="0"/>
              </a:rPr>
              <a:t>Segnare a terra un quadrato 50x50 (potete usare uno scotch di carta oppure </a:t>
            </a:r>
          </a:p>
          <a:p>
            <a:pPr marL="0" indent="0">
              <a:buNone/>
            </a:pPr>
            <a:r>
              <a:rPr lang="it-IT" dirty="0">
                <a:latin typeface="Comic Sans MS" panose="030F0902030302020204" pitchFamily="66" charset="0"/>
              </a:rPr>
              <a:t> mettere dei riferimenti a terra che ricordino il quadrato (penne, </a:t>
            </a:r>
          </a:p>
          <a:p>
            <a:pPr marL="0" indent="0">
              <a:buNone/>
            </a:pPr>
            <a:r>
              <a:rPr lang="it-IT" dirty="0">
                <a:latin typeface="Comic Sans MS" panose="030F0902030302020204" pitchFamily="66" charset="0"/>
              </a:rPr>
              <a:t>ciabatte, magliette arrotolate).</a:t>
            </a:r>
          </a:p>
          <a:p>
            <a:r>
              <a:rPr lang="it-IT" dirty="0">
                <a:latin typeface="Comic Sans MS" panose="030F0902030302020204" pitchFamily="66" charset="0"/>
              </a:rPr>
              <a:t>Ogni stazione dura 30 secondi seguiti da 30 secondi di pausa, dopo di che si cambia </a:t>
            </a:r>
          </a:p>
          <a:p>
            <a:pPr marL="0" indent="0">
              <a:buNone/>
            </a:pPr>
            <a:r>
              <a:rPr lang="it-IT" dirty="0">
                <a:latin typeface="Comic Sans MS" panose="030F0902030302020204" pitchFamily="66" charset="0"/>
              </a:rPr>
              <a:t>    stazione. A fine giro bere e riposare 5 minuti. Poi effettuare un secondo giro.</a:t>
            </a:r>
          </a:p>
          <a:p>
            <a:pPr marL="0" indent="0">
              <a:buNone/>
            </a:pPr>
            <a:endParaRPr lang="it-IT" dirty="0">
              <a:latin typeface="Comic Sans MS" panose="030F0902030302020204" pitchFamily="66" charset="0"/>
            </a:endParaRPr>
          </a:p>
          <a:p>
            <a:pPr lvl="0"/>
            <a:r>
              <a:rPr lang="it-IT" dirty="0" err="1">
                <a:latin typeface="Comic Sans MS" panose="030F0902030302020204" pitchFamily="66" charset="0"/>
              </a:rPr>
              <a:t>Skip</a:t>
            </a:r>
            <a:r>
              <a:rPr lang="it-IT" dirty="0">
                <a:latin typeface="Comic Sans MS" panose="030F0902030302020204" pitchFamily="66" charset="0"/>
              </a:rPr>
              <a:t> alto 2 tocchi per ogni spazio da 1 a 2 e viceversa</a:t>
            </a:r>
          </a:p>
          <a:p>
            <a:pPr lvl="0"/>
            <a:r>
              <a:rPr lang="it-IT" dirty="0" err="1">
                <a:latin typeface="Comic Sans MS" panose="030F0902030302020204" pitchFamily="66" charset="0"/>
              </a:rPr>
              <a:t>Skip</a:t>
            </a:r>
            <a:r>
              <a:rPr lang="it-IT" dirty="0">
                <a:latin typeface="Comic Sans MS" panose="030F0902030302020204" pitchFamily="66" charset="0"/>
              </a:rPr>
              <a:t> alto 2 tocchi per ogni spazio da 2 a 5 e viceversa</a:t>
            </a:r>
          </a:p>
          <a:p>
            <a:pPr lvl="0"/>
            <a:r>
              <a:rPr lang="it-IT" dirty="0" err="1">
                <a:latin typeface="Comic Sans MS" panose="030F0902030302020204" pitchFamily="66" charset="0"/>
              </a:rPr>
              <a:t>Skip</a:t>
            </a:r>
            <a:r>
              <a:rPr lang="it-IT" dirty="0">
                <a:latin typeface="Comic Sans MS" panose="030F0902030302020204" pitchFamily="66" charset="0"/>
              </a:rPr>
              <a:t> alto 2 tocchi per ogni spazio da 2 a 4 e viceversa</a:t>
            </a:r>
          </a:p>
          <a:p>
            <a:pPr lvl="0"/>
            <a:r>
              <a:rPr lang="it-IT" dirty="0" err="1">
                <a:latin typeface="Comic Sans MS" panose="030F0902030302020204" pitchFamily="66" charset="0"/>
              </a:rPr>
              <a:t>Skip</a:t>
            </a:r>
            <a:r>
              <a:rPr lang="it-IT" dirty="0">
                <a:latin typeface="Comic Sans MS" panose="030F0902030302020204" pitchFamily="66" charset="0"/>
              </a:rPr>
              <a:t> alto 2 tocchi per ogni spazio da 1 a 2 a 3 e e ritorno da 3 a 2 a 1</a:t>
            </a:r>
          </a:p>
          <a:p>
            <a:pPr lvl="0"/>
            <a:r>
              <a:rPr lang="it-IT" dirty="0" err="1">
                <a:latin typeface="Comic Sans MS" panose="030F0902030302020204" pitchFamily="66" charset="0"/>
              </a:rPr>
              <a:t>Skip</a:t>
            </a:r>
            <a:r>
              <a:rPr lang="it-IT" dirty="0">
                <a:latin typeface="Comic Sans MS" panose="030F0902030302020204" pitchFamily="66" charset="0"/>
              </a:rPr>
              <a:t> alto 2 tocchi per ogni spazio da 4 a 2 a 5 e e ritorno da 5 a 2 a 4</a:t>
            </a:r>
          </a:p>
          <a:p>
            <a:pPr lvl="0"/>
            <a:r>
              <a:rPr lang="it-IT" dirty="0" err="1">
                <a:latin typeface="Comic Sans MS" panose="030F0902030302020204" pitchFamily="66" charset="0"/>
              </a:rPr>
              <a:t>Skip</a:t>
            </a:r>
            <a:r>
              <a:rPr lang="it-IT" dirty="0">
                <a:latin typeface="Comic Sans MS" panose="030F0902030302020204" pitchFamily="66" charset="0"/>
              </a:rPr>
              <a:t> alto un tocco in 4 e 5, due tocchi in 2. Andare da 4 a 2 a 5 e ritorno</a:t>
            </a:r>
          </a:p>
          <a:p>
            <a:pPr lvl="0"/>
            <a:r>
              <a:rPr lang="it-IT" dirty="0">
                <a:latin typeface="Comic Sans MS" panose="030F0902030302020204" pitchFamily="66" charset="0"/>
              </a:rPr>
              <a:t>Come prima ma in 4 e 5 restare in equilibrio su un piede (gamba piegata) per 2” e ripartire</a:t>
            </a:r>
          </a:p>
          <a:p>
            <a:pPr lvl="0"/>
            <a:r>
              <a:rPr lang="it-IT" dirty="0">
                <a:latin typeface="Comic Sans MS" panose="030F0902030302020204" pitchFamily="66" charset="0"/>
              </a:rPr>
              <a:t>Balzi a piedi uniti da 1 a 2 e viceversa.</a:t>
            </a:r>
          </a:p>
          <a:p>
            <a:pPr lvl="0"/>
            <a:r>
              <a:rPr lang="it-IT" dirty="0">
                <a:latin typeface="Comic Sans MS" panose="030F0902030302020204" pitchFamily="66" charset="0"/>
              </a:rPr>
              <a:t>Balzi a piedi uniti da 4 a 2 a 5 e viceversa</a:t>
            </a:r>
          </a:p>
          <a:p>
            <a:pPr lvl="0"/>
            <a:r>
              <a:rPr lang="it-IT" dirty="0">
                <a:latin typeface="Comic Sans MS" panose="030F0902030302020204" pitchFamily="66" charset="0"/>
              </a:rPr>
              <a:t>Piede destro in 1 e piede sinistro in 2. Saltare e atterrare con il destro in 2 e il sinistro in 1 e così via.</a:t>
            </a:r>
          </a:p>
          <a:p>
            <a:pPr marL="0" indent="0">
              <a:buNone/>
            </a:pPr>
            <a:endParaRPr lang="it-IT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lang="it-IT" sz="2400" dirty="0"/>
          </a:p>
          <a:p>
            <a:endParaRPr lang="it-IT" sz="2400" dirty="0"/>
          </a:p>
          <a:p>
            <a:endParaRPr lang="it-IT" sz="2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CFF613E-1509-1B49-A730-D794148BC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598" y="2219971"/>
            <a:ext cx="2471168" cy="2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3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7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EAD78E-E740-0543-9A5D-660FCBAB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73" y="1403047"/>
            <a:ext cx="10515600" cy="1325563"/>
          </a:xfrm>
        </p:spPr>
        <p:txBody>
          <a:bodyPr>
            <a:noAutofit/>
          </a:bodyPr>
          <a:lstStyle/>
          <a:p>
            <a:r>
              <a:rPr lang="it-IT" sz="6000" dirty="0">
                <a:latin typeface="Comic Sans MS" panose="030F0902030302020204" pitchFamily="66" charset="0"/>
              </a:rPr>
              <a:t>GIOCO 2</a:t>
            </a:r>
            <a:br>
              <a:rPr lang="it-IT" sz="6000" dirty="0">
                <a:latin typeface="Comic Sans MS" panose="030F0902030302020204" pitchFamily="66" charset="0"/>
              </a:rPr>
            </a:br>
            <a:r>
              <a:rPr lang="it-IT" sz="6000" dirty="0">
                <a:latin typeface="Comic Sans MS" panose="030F0902030302020204" pitchFamily="66" charset="0"/>
              </a:rPr>
              <a:t>BILIARDO</a:t>
            </a:r>
            <a:br>
              <a:rPr lang="it-IT" sz="6000" dirty="0"/>
            </a:br>
            <a:br>
              <a:rPr lang="it-IT" sz="6000" dirty="0"/>
            </a:br>
            <a:endParaRPr lang="it-IT" sz="60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73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D624A4E6-95A5-084E-91FB-E6D8F0A4CEE1}"/>
              </a:ext>
            </a:extLst>
          </p:cNvPr>
          <p:cNvSpPr txBox="1">
            <a:spLocks/>
          </p:cNvSpPr>
          <p:nvPr/>
        </p:nvSpPr>
        <p:spPr>
          <a:xfrm>
            <a:off x="838200" y="197428"/>
            <a:ext cx="10515600" cy="6463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>
                <a:latin typeface="Comic Sans MS" panose="030F0902030302020204" pitchFamily="66" charset="0"/>
              </a:rPr>
              <a:t>Creare un rettangolo 10x8 passi utilizzando 4 bottiglie d'acqua piene da disporre come vertici</a:t>
            </a:r>
          </a:p>
          <a:p>
            <a:r>
              <a:rPr lang="it-IT" sz="2400" dirty="0">
                <a:latin typeface="Comic Sans MS" panose="030F0902030302020204" pitchFamily="66" charset="0"/>
              </a:rPr>
              <a:t>Disporre due canestri (cestini, scatole, secchi) come nel disegno</a:t>
            </a:r>
          </a:p>
          <a:p>
            <a:r>
              <a:rPr lang="it-IT" sz="2400" dirty="0">
                <a:latin typeface="Comic Sans MS" panose="030F0902030302020204" pitchFamily="66" charset="0"/>
              </a:rPr>
              <a:t>Creare 8 palline di carta di media grandezza e di diverso colore</a:t>
            </a:r>
          </a:p>
          <a:p>
            <a:r>
              <a:rPr lang="it-IT" sz="2400" dirty="0">
                <a:latin typeface="Comic Sans MS" panose="030F0902030302020204" pitchFamily="66" charset="0"/>
              </a:rPr>
              <a:t>Prendere le palline e metterle nella parte centrale del rettangolo in maniera sparsa</a:t>
            </a:r>
          </a:p>
          <a:p>
            <a:r>
              <a:rPr lang="it-IT" sz="2400" dirty="0">
                <a:latin typeface="Comic Sans MS" panose="030F0902030302020204" pitchFamily="66" charset="0"/>
              </a:rPr>
              <a:t>Mettersi a "gattoni", scegliere una pallina di carta da utilizzare inizialmente e, come se doveste giocare a biglie, cercare di colpire la bottiglia più vicina alla vostra pallina che state utilizzando</a:t>
            </a:r>
          </a:p>
          <a:p>
            <a:r>
              <a:rPr lang="it-IT" sz="2400" dirty="0">
                <a:latin typeface="Comic Sans MS" panose="030F0902030302020204" pitchFamily="66" charset="0"/>
              </a:rPr>
              <a:t>Per colpire le bottiglie avete al massimo tre lanci per pallina</a:t>
            </a:r>
          </a:p>
          <a:p>
            <a:r>
              <a:rPr lang="it-IT" sz="2400" dirty="0">
                <a:latin typeface="Comic Sans MS" panose="030F0902030302020204" pitchFamily="66" charset="0"/>
              </a:rPr>
              <a:t>Al termine del terzo lancio, prendere la pallina e lanciarla nel canestro più lontano</a:t>
            </a:r>
          </a:p>
          <a:p>
            <a:r>
              <a:rPr lang="it-IT" sz="2400" dirty="0">
                <a:latin typeface="Comic Sans MS" panose="030F0902030302020204" pitchFamily="66" charset="0"/>
              </a:rPr>
              <a:t>All'interno del rettangolo di gioco ci si può muovere solo gattonando</a:t>
            </a:r>
          </a:p>
          <a:p>
            <a:r>
              <a:rPr lang="it-IT" sz="2400" dirty="0">
                <a:latin typeface="Comic Sans MS" panose="030F0902030302020204" pitchFamily="66" charset="0"/>
              </a:rPr>
              <a:t>Il gioco finisce quando tutte le palline sono finite nei cestini</a:t>
            </a:r>
          </a:p>
          <a:p>
            <a:pPr marL="0" indent="0">
              <a:buNone/>
            </a:pPr>
            <a:endParaRPr lang="it-IT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it-IT" sz="2400" dirty="0">
                <a:latin typeface="Comic Sans MS" panose="030F0902030302020204" pitchFamily="66" charset="0"/>
              </a:rPr>
              <a:t>TOTALE: 1 partita completa lanciando con la destra, 1 partita</a:t>
            </a:r>
          </a:p>
          <a:p>
            <a:pPr marL="0" indent="0">
              <a:buNone/>
            </a:pPr>
            <a:r>
              <a:rPr lang="it-IT" sz="2400" dirty="0">
                <a:latin typeface="Comic Sans MS" panose="030F0902030302020204" pitchFamily="66" charset="0"/>
              </a:rPr>
              <a:t>completa lanciando con la sinistra</a:t>
            </a:r>
          </a:p>
          <a:p>
            <a:pPr marL="0" indent="0">
              <a:buNone/>
            </a:pPr>
            <a:r>
              <a:rPr lang="it-IT" sz="2400" dirty="0">
                <a:latin typeface="Comic Sans MS" panose="030F0902030302020204" pitchFamily="66" charset="0"/>
              </a:rPr>
              <a:t>TEMPO DI GIOCO: 15 minuti</a:t>
            </a:r>
          </a:p>
          <a:p>
            <a:pPr marL="0" indent="0">
              <a:buNone/>
            </a:pPr>
            <a:endParaRPr lang="it-IT" sz="2400" dirty="0"/>
          </a:p>
          <a:p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267813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EAD78E-E740-0543-9A5D-660FCBAB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850" y="2275661"/>
            <a:ext cx="10515600" cy="1325563"/>
          </a:xfrm>
        </p:spPr>
        <p:txBody>
          <a:bodyPr>
            <a:noAutofit/>
          </a:bodyPr>
          <a:lstStyle/>
          <a:p>
            <a:r>
              <a:rPr lang="it-IT" sz="6000" dirty="0">
                <a:latin typeface="Comic Sans MS" panose="030F0902030302020204" pitchFamily="66" charset="0"/>
              </a:rPr>
              <a:t>GIOCO 3</a:t>
            </a:r>
            <a:br>
              <a:rPr lang="it-IT" sz="6000" dirty="0">
                <a:latin typeface="Comic Sans MS" panose="030F0902030302020204" pitchFamily="66" charset="0"/>
              </a:rPr>
            </a:br>
            <a:r>
              <a:rPr lang="it-IT" sz="6000" dirty="0">
                <a:latin typeface="Comic Sans MS" panose="030F0902030302020204" pitchFamily="66" charset="0"/>
              </a:rPr>
              <a:t>OLYMPIC GAME</a:t>
            </a:r>
            <a:br>
              <a:rPr lang="it-IT" sz="6000" dirty="0"/>
            </a:br>
            <a:br>
              <a:rPr lang="it-IT" sz="6000" dirty="0"/>
            </a:br>
            <a:endParaRPr lang="it-IT" sz="6000" dirty="0">
              <a:latin typeface="Comic Sans MS" panose="030F0902030302020204" pitchFamily="66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E807B33-A386-294B-840A-3A38FACDB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100" y="3601224"/>
            <a:ext cx="6311900" cy="32512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A2D067A-A9BA-B647-A30D-E8CDCF2F3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3590693" cy="28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87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39979A5D-AE8F-FC47-B592-3529D37D97AB}"/>
              </a:ext>
            </a:extLst>
          </p:cNvPr>
          <p:cNvSpPr/>
          <p:nvPr/>
        </p:nvSpPr>
        <p:spPr>
          <a:xfrm>
            <a:off x="818284" y="509152"/>
            <a:ext cx="102246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latin typeface="Comic Sans MS" panose="030F0902030302020204" pitchFamily="66" charset="0"/>
              </a:rPr>
              <a:t>COSA SERVE: una moneta da 10 cent.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latin typeface="Comic Sans MS" panose="030F0902030302020204" pitchFamily="66" charset="0"/>
            </a:endParaRPr>
          </a:p>
          <a:p>
            <a:r>
              <a:rPr lang="it-IT" sz="2400" dirty="0">
                <a:latin typeface="Comic Sans MS" panose="030F0902030302020204" pitchFamily="66" charset="0"/>
              </a:rPr>
              <a:t>COME SI GIOCA: lancia la moneta! Se esce il lato con scritto "10 cent." puoi avanzare di una posizione, se esce l'altro lato puoi andare avanti di due posizioni.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latin typeface="Comic Sans MS" panose="030F09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omic Sans MS" panose="030F0902030302020204" pitchFamily="66" charset="0"/>
              </a:rPr>
              <a:t>Se riesci a portare a termine la sfida, lancia nuovamente la moneta, altrimenti torna indietro di una casella.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latin typeface="Comic Sans MS" panose="030F09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omic Sans MS" panose="030F0902030302020204" pitchFamily="66" charset="0"/>
              </a:rPr>
              <a:t>Pronti a salire sul gradino più alto del podio?!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latin typeface="Comic Sans MS" panose="030F09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omic Sans MS" panose="030F0902030302020204" pitchFamily="66" charset="0"/>
              </a:rPr>
              <a:t>Buon divertimento!</a:t>
            </a:r>
          </a:p>
        </p:txBody>
      </p:sp>
    </p:spTree>
    <p:extLst>
      <p:ext uri="{BB962C8B-B14F-4D97-AF65-F5344CB8AC3E}">
        <p14:creationId xmlns:p14="http://schemas.microsoft.com/office/powerpoint/2010/main" val="1663577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36584BE-2C19-6A47-A5E0-E63C44339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264" y="5583835"/>
            <a:ext cx="3372788" cy="121882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D9AB31-1874-3D47-A12C-7484F253F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14" y="1356225"/>
            <a:ext cx="6481171" cy="422761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3743C60-7F0F-E24F-A53B-28386E5B7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383" y="137398"/>
            <a:ext cx="4002374" cy="112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24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39979A5D-AE8F-FC47-B592-3529D37D97AB}"/>
              </a:ext>
            </a:extLst>
          </p:cNvPr>
          <p:cNvSpPr/>
          <p:nvPr/>
        </p:nvSpPr>
        <p:spPr>
          <a:xfrm>
            <a:off x="818284" y="243512"/>
            <a:ext cx="102246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1</a:t>
            </a:r>
            <a:r>
              <a:rPr lang="it-IT" sz="2400" dirty="0">
                <a:latin typeface="Comic Sans MS" panose="030F0902030302020204" pitchFamily="66" charset="0"/>
              </a:rPr>
              <a:t> </a:t>
            </a:r>
            <a:r>
              <a:rPr lang="it-IT" sz="2400" b="1" dirty="0" err="1">
                <a:latin typeface="Comic Sans MS" panose="030F0902030302020204" pitchFamily="66" charset="0"/>
              </a:rPr>
              <a:t>PassaPallina</a:t>
            </a:r>
            <a:r>
              <a:rPr lang="it-IT" sz="2400" dirty="0">
                <a:latin typeface="Comic Sans MS" panose="030F0902030302020204" pitchFamily="66" charset="0"/>
              </a:rPr>
              <a:t> Lancia 8 volte una pallina dalla mano sinistra alla mano destra ad occhi chiusi, senza farla cadere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2</a:t>
            </a:r>
            <a:r>
              <a:rPr lang="it-IT" sz="2400" dirty="0">
                <a:latin typeface="Comic Sans MS" panose="030F0902030302020204" pitchFamily="66" charset="0"/>
              </a:rPr>
              <a:t> </a:t>
            </a:r>
            <a:r>
              <a:rPr lang="it-IT" sz="2400" b="1" dirty="0" err="1">
                <a:latin typeface="Comic Sans MS" panose="030F0902030302020204" pitchFamily="66" charset="0"/>
              </a:rPr>
              <a:t>ABCDEquilibrio</a:t>
            </a:r>
            <a:r>
              <a:rPr lang="it-IT" sz="2400" dirty="0">
                <a:latin typeface="Comic Sans MS" panose="030F0902030302020204" pitchFamily="66" charset="0"/>
              </a:rPr>
              <a:t> In equilibrio su un piede, disegna in aria tutto l'alfabeto con il piede "libero" senza mai cadere dall'equilibrio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3</a:t>
            </a:r>
            <a:r>
              <a:rPr lang="it-IT" sz="2400" dirty="0">
                <a:latin typeface="Comic Sans MS" panose="030F0902030302020204" pitchFamily="66" charset="0"/>
              </a:rPr>
              <a:t> </a:t>
            </a:r>
            <a:r>
              <a:rPr lang="it-IT" sz="2400" b="1" dirty="0">
                <a:latin typeface="Comic Sans MS" panose="030F0902030302020204" pitchFamily="66" charset="0"/>
              </a:rPr>
              <a:t>Tiro da 3 </a:t>
            </a:r>
            <a:r>
              <a:rPr lang="it-IT" sz="2400" dirty="0">
                <a:latin typeface="Comic Sans MS" panose="030F0902030302020204" pitchFamily="66" charset="0"/>
              </a:rPr>
              <a:t>Prendi un cestino e una pallina. Mettiti a 3 mt. e fai 5 canestri di fila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4 Giocoleria </a:t>
            </a:r>
            <a:r>
              <a:rPr lang="it-IT" sz="2400" dirty="0">
                <a:latin typeface="Comic Sans MS" panose="030F0902030302020204" pitchFamily="66" charset="0"/>
              </a:rPr>
              <a:t>Prendi 2 palline e cerca di fare il giocoliere per 20"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5 </a:t>
            </a:r>
            <a:r>
              <a:rPr lang="it-IT" sz="2400" b="1" dirty="0" err="1">
                <a:latin typeface="Comic Sans MS" panose="030F0902030302020204" pitchFamily="66" charset="0"/>
              </a:rPr>
              <a:t>AddHome</a:t>
            </a:r>
            <a:r>
              <a:rPr lang="it-IT" sz="2400" b="1" dirty="0">
                <a:latin typeface="Comic Sans MS" panose="030F0902030302020204" pitchFamily="66" charset="0"/>
              </a:rPr>
              <a:t> </a:t>
            </a:r>
            <a:r>
              <a:rPr lang="it-IT" sz="2400" dirty="0">
                <a:latin typeface="Comic Sans MS" panose="030F0902030302020204" pitchFamily="66" charset="0"/>
              </a:rPr>
              <a:t>Rimani in appoggio con le punte dei piedi e i gomiti a terra (posizione </a:t>
            </a:r>
            <a:r>
              <a:rPr lang="it-IT" sz="2400" dirty="0" err="1">
                <a:latin typeface="Comic Sans MS" panose="030F0902030302020204" pitchFamily="66" charset="0"/>
              </a:rPr>
              <a:t>Plank</a:t>
            </a:r>
            <a:r>
              <a:rPr lang="it-IT" sz="2400" dirty="0">
                <a:latin typeface="Comic Sans MS" panose="030F0902030302020204" pitchFamily="66" charset="0"/>
              </a:rPr>
              <a:t>) per </a:t>
            </a:r>
            <a:r>
              <a:rPr lang="it-IT" sz="2400" dirty="0" err="1">
                <a:latin typeface="Comic Sans MS" panose="030F0902030302020204" pitchFamily="66" charset="0"/>
              </a:rPr>
              <a:t>max</a:t>
            </a:r>
            <a:r>
              <a:rPr lang="it-IT" sz="2400" dirty="0">
                <a:latin typeface="Comic Sans MS" panose="030F0902030302020204" pitchFamily="66" charset="0"/>
              </a:rPr>
              <a:t> 10''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6 Tiro da 5 </a:t>
            </a:r>
            <a:r>
              <a:rPr lang="it-IT" sz="2400" dirty="0">
                <a:latin typeface="Comic Sans MS" panose="030F0902030302020204" pitchFamily="66" charset="0"/>
              </a:rPr>
              <a:t>Come il numero 3, ma aumenta la distanza fino a 5 metri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7 Strisciata Olimpica </a:t>
            </a:r>
            <a:r>
              <a:rPr lang="it-IT" sz="2400" dirty="0">
                <a:latin typeface="Comic Sans MS" panose="030F0902030302020204" pitchFamily="66" charset="0"/>
              </a:rPr>
              <a:t>Striscia sotto il letto o sotto una sedia almeno 4 volte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8 Trasporti Domestici </a:t>
            </a:r>
            <a:r>
              <a:rPr lang="it-IT" sz="2400" dirty="0">
                <a:latin typeface="Comic Sans MS" panose="030F0902030302020204" pitchFamily="66" charset="0"/>
              </a:rPr>
              <a:t>A quattro zampe e con la pancia all'insù, trasporta una pallina per 5 metri senza farla cadere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277844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986</Words>
  <Application>Microsoft Macintosh PowerPoint</Application>
  <PresentationFormat>Widescreen</PresentationFormat>
  <Paragraphs>67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Comic Sans MS</vt:lpstr>
      <vt:lpstr>Tw Cen MT</vt:lpstr>
      <vt:lpstr>Goccia</vt:lpstr>
      <vt:lpstr>Presentazione standard di PowerPoint</vt:lpstr>
      <vt:lpstr>GIOCO 1 CARDIO FITNESS</vt:lpstr>
      <vt:lpstr>Presentazione standard di PowerPoint</vt:lpstr>
      <vt:lpstr>GIOCO 2 BILIARDO  </vt:lpstr>
      <vt:lpstr>Presentazione standard di PowerPoint</vt:lpstr>
      <vt:lpstr>GIOCO 3 OLYMPIC GAME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Microsoft Office User</cp:lastModifiedBy>
  <cp:revision>10</cp:revision>
  <dcterms:created xsi:type="dcterms:W3CDTF">2020-04-29T20:26:31Z</dcterms:created>
  <dcterms:modified xsi:type="dcterms:W3CDTF">2020-05-19T13:06:25Z</dcterms:modified>
</cp:coreProperties>
</file>