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3" r:id="rId1"/>
  </p:sldMasterIdLst>
  <p:sldIdLst>
    <p:sldId id="257" r:id="rId2"/>
    <p:sldId id="300" r:id="rId3"/>
    <p:sldId id="264" r:id="rId4"/>
    <p:sldId id="291" r:id="rId5"/>
    <p:sldId id="299" r:id="rId6"/>
    <p:sldId id="302" r:id="rId7"/>
    <p:sldId id="303" r:id="rId8"/>
    <p:sldId id="304" r:id="rId9"/>
    <p:sldId id="297" r:id="rId10"/>
    <p:sldId id="306" r:id="rId11"/>
    <p:sldId id="305" r:id="rId12"/>
    <p:sldId id="27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71"/>
    <p:restoredTop sz="94633"/>
  </p:normalViewPr>
  <p:slideViewPr>
    <p:cSldViewPr snapToGrid="0" snapToObjects="1">
      <p:cViewPr>
        <p:scale>
          <a:sx n="95" d="100"/>
          <a:sy n="95" d="100"/>
        </p:scale>
        <p:origin x="-1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19/05/20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7452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19/05/20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0590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19/05/20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71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19/05/20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7764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19/05/20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563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19/05/20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1492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19/05/20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1575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19/05/20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3781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19/05/20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3477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19/05/20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2381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19/05/20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3739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19/05/20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0621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19/05/20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4141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19/05/20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796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19/05/20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1892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19/05/20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3412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19/05/20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3927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19/05/20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1755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6AE52B7-19F3-E748-A759-0A92E617A029}" type="datetimeFigureOut">
              <a:rPr lang="it-IT" smtClean="0"/>
              <a:t>19/05/20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5629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  <p:sldLayoutId id="2147483880" r:id="rId17"/>
    <p:sldLayoutId id="2147483881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E9069C44-36EC-0847-8EEB-A0BABA9EACE5}"/>
              </a:ext>
            </a:extLst>
          </p:cNvPr>
          <p:cNvSpPr txBox="1">
            <a:spLocks/>
          </p:cNvSpPr>
          <p:nvPr/>
        </p:nvSpPr>
        <p:spPr>
          <a:xfrm>
            <a:off x="990600" y="29186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5400" b="1" dirty="0">
                <a:latin typeface="Comic Sans MS" panose="030F0902030302020204" pitchFamily="66" charset="0"/>
              </a:rPr>
              <a:t>STIAMO A CASA</a:t>
            </a:r>
            <a:br>
              <a:rPr lang="it-IT" sz="5400" b="1" dirty="0">
                <a:latin typeface="Comic Sans MS" panose="030F0902030302020204" pitchFamily="66" charset="0"/>
              </a:rPr>
            </a:br>
            <a:r>
              <a:rPr lang="it-IT" sz="5400" b="1" dirty="0">
                <a:latin typeface="Comic Sans MS" panose="030F0902030302020204" pitchFamily="66" charset="0"/>
              </a:rPr>
              <a:t>MA NON SUL DIVANO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E0ABD3A-7264-F74F-8B7B-7F61F7541D51}"/>
              </a:ext>
            </a:extLst>
          </p:cNvPr>
          <p:cNvSpPr txBox="1"/>
          <p:nvPr/>
        </p:nvSpPr>
        <p:spPr>
          <a:xfrm>
            <a:off x="4814239" y="5172076"/>
            <a:ext cx="2877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latin typeface="Comic Sans MS" panose="030F0902030302020204" pitchFamily="66" charset="0"/>
              </a:rPr>
              <a:t>CLASSE QUARTA</a:t>
            </a:r>
          </a:p>
        </p:txBody>
      </p:sp>
    </p:spTree>
    <p:extLst>
      <p:ext uri="{BB962C8B-B14F-4D97-AF65-F5344CB8AC3E}">
        <p14:creationId xmlns:p14="http://schemas.microsoft.com/office/powerpoint/2010/main" val="3467948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39979A5D-AE8F-FC47-B592-3529D37D97AB}"/>
              </a:ext>
            </a:extLst>
          </p:cNvPr>
          <p:cNvSpPr/>
          <p:nvPr/>
        </p:nvSpPr>
        <p:spPr>
          <a:xfrm>
            <a:off x="803294" y="283699"/>
            <a:ext cx="1022465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>
                <a:latin typeface="Comic Sans MS" panose="030F0902030302020204" pitchFamily="66" charset="0"/>
              </a:rPr>
              <a:t>9 </a:t>
            </a:r>
            <a:r>
              <a:rPr lang="it-IT" sz="2400" b="1" dirty="0" err="1">
                <a:latin typeface="Comic Sans MS" panose="030F0902030302020204" pitchFamily="66" charset="0"/>
              </a:rPr>
              <a:t>HomeCurling</a:t>
            </a:r>
            <a:r>
              <a:rPr lang="it-IT" sz="2400" b="1" dirty="0">
                <a:latin typeface="Comic Sans MS" panose="030F0902030302020204" pitchFamily="66" charset="0"/>
              </a:rPr>
              <a:t> </a:t>
            </a:r>
            <a:r>
              <a:rPr lang="it-IT" sz="2400" dirty="0">
                <a:latin typeface="Comic Sans MS" panose="030F0902030302020204" pitchFamily="66" charset="0"/>
              </a:rPr>
              <a:t>Crea un quadrato a terra con dello scotch di carta e posizionati a 5 metri. Prendi un piatto di plastica (o oggetto leggero simile) e lancialo rasoterra facendolo fermare all'interno del quadrato per 3 volte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>
                <a:latin typeface="Comic Sans MS" panose="030F0902030302020204" pitchFamily="66" charset="0"/>
              </a:rPr>
              <a:t>10 BONUS! </a:t>
            </a:r>
            <a:r>
              <a:rPr lang="it-IT" sz="2400" dirty="0">
                <a:latin typeface="Comic Sans MS" panose="030F0902030302020204" pitchFamily="66" charset="0"/>
              </a:rPr>
              <a:t>Fai due giri di corsa lenta per tutta la casa e poi tira ancora il dado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>
                <a:latin typeface="Comic Sans MS" panose="030F0902030302020204" pitchFamily="66" charset="0"/>
              </a:rPr>
              <a:t>11 </a:t>
            </a:r>
            <a:r>
              <a:rPr lang="it-IT" sz="2400" b="1" dirty="0" err="1">
                <a:latin typeface="Comic Sans MS" panose="030F0902030302020204" pitchFamily="66" charset="0"/>
              </a:rPr>
              <a:t>PassaPallinaPRO</a:t>
            </a:r>
            <a:r>
              <a:rPr lang="it-IT" sz="2400" b="1" dirty="0">
                <a:latin typeface="Comic Sans MS" panose="030F0902030302020204" pitchFamily="66" charset="0"/>
              </a:rPr>
              <a:t> </a:t>
            </a:r>
            <a:r>
              <a:rPr lang="it-IT" sz="2400" dirty="0">
                <a:latin typeface="Comic Sans MS" panose="030F0902030302020204" pitchFamily="66" charset="0"/>
              </a:rPr>
              <a:t>Lancia in aria una pallina e riprendila dietro la schiena con una sola mano, 5 volte senza sbagliare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>
                <a:latin typeface="Comic Sans MS" panose="030F0902030302020204" pitchFamily="66" charset="0"/>
              </a:rPr>
              <a:t>12 </a:t>
            </a:r>
            <a:r>
              <a:rPr lang="it-IT" sz="2400" b="1" dirty="0" err="1">
                <a:latin typeface="Comic Sans MS" panose="030F0902030302020204" pitchFamily="66" charset="0"/>
              </a:rPr>
              <a:t>WallPong</a:t>
            </a:r>
            <a:r>
              <a:rPr lang="it-IT" sz="2400" b="1" dirty="0">
                <a:latin typeface="Comic Sans MS" panose="030F0902030302020204" pitchFamily="66" charset="0"/>
              </a:rPr>
              <a:t> </a:t>
            </a:r>
            <a:r>
              <a:rPr lang="it-IT" sz="2400" dirty="0">
                <a:latin typeface="Comic Sans MS" panose="030F0902030302020204" pitchFamily="66" charset="0"/>
              </a:rPr>
              <a:t>Disponi 1 bicchiere a circa 2/3 passi dal muro. Con un pallina piccola cerca di far cadere il bicchiere dopo aver fatto rimbalzare la pallina contro il muro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>
                <a:latin typeface="Comic Sans MS" panose="030F0902030302020204" pitchFamily="66" charset="0"/>
              </a:rPr>
              <a:t>13 </a:t>
            </a:r>
            <a:r>
              <a:rPr lang="it-IT" sz="2400" b="1" dirty="0" err="1">
                <a:latin typeface="Comic Sans MS" panose="030F0902030302020204" pitchFamily="66" charset="0"/>
              </a:rPr>
              <a:t>HomeBob</a:t>
            </a:r>
            <a:r>
              <a:rPr lang="it-IT" sz="2400" b="1" dirty="0">
                <a:latin typeface="Comic Sans MS" panose="030F0902030302020204" pitchFamily="66" charset="0"/>
              </a:rPr>
              <a:t> </a:t>
            </a:r>
            <a:r>
              <a:rPr lang="it-IT" sz="2400" dirty="0">
                <a:latin typeface="Comic Sans MS" panose="030F0902030302020204" pitchFamily="66" charset="0"/>
              </a:rPr>
              <a:t>Disponi un oggetto come punto di arrivo. Posizionati a circa 8/10 passi, prendi una salvietta e siediti sopra. Prendi i due angoli di fronte a te della salvietta e, grazie all'aiuto delle gambe, scivola fino all'arrivo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>
                <a:latin typeface="Comic Sans MS" panose="030F0902030302020204" pitchFamily="66" charset="0"/>
              </a:rPr>
              <a:t>14 </a:t>
            </a:r>
            <a:r>
              <a:rPr lang="it-IT" sz="2400" b="1" dirty="0" err="1">
                <a:latin typeface="Comic Sans MS" panose="030F0902030302020204" pitchFamily="66" charset="0"/>
              </a:rPr>
              <a:t>IronAddHome</a:t>
            </a:r>
            <a:r>
              <a:rPr lang="it-IT" sz="2400" b="1" dirty="0">
                <a:latin typeface="Comic Sans MS" panose="030F0902030302020204" pitchFamily="66" charset="0"/>
              </a:rPr>
              <a:t> </a:t>
            </a:r>
            <a:r>
              <a:rPr lang="it-IT" sz="2400" dirty="0">
                <a:latin typeface="Comic Sans MS" panose="030F0902030302020204" pitchFamily="66" charset="0"/>
              </a:rPr>
              <a:t>Come il numero 5, ma per 15"</a:t>
            </a:r>
          </a:p>
        </p:txBody>
      </p:sp>
    </p:spTree>
    <p:extLst>
      <p:ext uri="{BB962C8B-B14F-4D97-AF65-F5344CB8AC3E}">
        <p14:creationId xmlns:p14="http://schemas.microsoft.com/office/powerpoint/2010/main" val="689289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39979A5D-AE8F-FC47-B592-3529D37D97AB}"/>
              </a:ext>
            </a:extLst>
          </p:cNvPr>
          <p:cNvSpPr/>
          <p:nvPr/>
        </p:nvSpPr>
        <p:spPr>
          <a:xfrm>
            <a:off x="818284" y="243512"/>
            <a:ext cx="1022465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>
                <a:latin typeface="Comic Sans MS" panose="030F0902030302020204" pitchFamily="66" charset="0"/>
              </a:rPr>
              <a:t>15 </a:t>
            </a:r>
            <a:r>
              <a:rPr lang="it-IT" sz="2400" b="1" dirty="0" err="1">
                <a:latin typeface="Comic Sans MS" panose="030F0902030302020204" pitchFamily="66" charset="0"/>
              </a:rPr>
              <a:t>FloorIsLava</a:t>
            </a:r>
            <a:r>
              <a:rPr lang="it-IT" sz="2400" b="1" dirty="0">
                <a:latin typeface="Comic Sans MS" panose="030F0902030302020204" pitchFamily="66" charset="0"/>
              </a:rPr>
              <a:t> </a:t>
            </a:r>
            <a:r>
              <a:rPr lang="it-IT" sz="2400" dirty="0">
                <a:latin typeface="Comic Sans MS" panose="030F0902030302020204" pitchFamily="66" charset="0"/>
              </a:rPr>
              <a:t>Prendi cinque pezzi di carta e disponili sparsi davanti a te ad almeno 30cm di distanza l'uno dall'altro. Saltando in equilibrio sullo stesso piede, spostati dal primo all'ultimo senza perdere l'equilibrio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>
                <a:latin typeface="Comic Sans MS" panose="030F0902030302020204" pitchFamily="66" charset="0"/>
              </a:rPr>
              <a:t>16 </a:t>
            </a:r>
            <a:r>
              <a:rPr lang="it-IT" sz="2400" b="1" dirty="0" err="1">
                <a:latin typeface="Comic Sans MS" panose="030F0902030302020204" pitchFamily="66" charset="0"/>
              </a:rPr>
              <a:t>GiocoleriaPRO</a:t>
            </a:r>
            <a:r>
              <a:rPr lang="it-IT" sz="2400" b="1" dirty="0">
                <a:latin typeface="Comic Sans MS" panose="030F0902030302020204" pitchFamily="66" charset="0"/>
              </a:rPr>
              <a:t> </a:t>
            </a:r>
            <a:r>
              <a:rPr lang="it-IT" sz="2400" dirty="0">
                <a:latin typeface="Comic Sans MS" panose="030F0902030302020204" pitchFamily="66" charset="0"/>
              </a:rPr>
              <a:t>Come il numero 4, ma ripetendo le prime sei lettere dell'alfabeto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>
                <a:latin typeface="Comic Sans MS" panose="030F0902030302020204" pitchFamily="66" charset="0"/>
              </a:rPr>
              <a:t>17 Cecchino </a:t>
            </a:r>
            <a:r>
              <a:rPr lang="it-IT" sz="2400" dirty="0">
                <a:latin typeface="Comic Sans MS" panose="030F0902030302020204" pitchFamily="66" charset="0"/>
              </a:rPr>
              <a:t>Posiziona 5 bottiglie di plastica vuote una di fianco all'altra. Mettiti sdraiato a 3 metri e abbattile con una pallina di carta utilizzando la mano che non usi per scrivere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>
                <a:latin typeface="Comic Sans MS" panose="030F0902030302020204" pitchFamily="66" charset="0"/>
              </a:rPr>
              <a:t>18 </a:t>
            </a:r>
            <a:r>
              <a:rPr lang="it-IT" sz="2400" b="1" dirty="0" err="1">
                <a:latin typeface="Comic Sans MS" panose="030F0902030302020204" pitchFamily="66" charset="0"/>
              </a:rPr>
              <a:t>AcchiapPallina</a:t>
            </a:r>
            <a:r>
              <a:rPr lang="it-IT" sz="2400" b="1" dirty="0">
                <a:latin typeface="Comic Sans MS" panose="030F0902030302020204" pitchFamily="66" charset="0"/>
              </a:rPr>
              <a:t> </a:t>
            </a:r>
            <a:r>
              <a:rPr lang="it-IT" sz="2400" dirty="0">
                <a:latin typeface="Comic Sans MS" panose="030F0902030302020204" pitchFamily="66" charset="0"/>
              </a:rPr>
              <a:t>Con la mano che non usate per scrivere, lanciate la pallina contro il muro e riprendetela in mano con la stessa per almeno 4 volte di fila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>
                <a:latin typeface="Comic Sans MS" panose="030F0902030302020204" pitchFamily="66" charset="0"/>
              </a:rPr>
              <a:t>19 Tiro da -3</a:t>
            </a:r>
            <a:r>
              <a:rPr lang="it-IT" sz="2400" dirty="0">
                <a:latin typeface="Comic Sans MS" panose="030F0902030302020204" pitchFamily="66" charset="0"/>
              </a:rPr>
              <a:t> Come il numero 3, ma tira all'indietro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>
                <a:latin typeface="Comic Sans MS" panose="030F0902030302020204" pitchFamily="66" charset="0"/>
              </a:rPr>
              <a:t>20 </a:t>
            </a:r>
            <a:r>
              <a:rPr lang="it-IT" sz="2400" b="1" dirty="0" err="1">
                <a:latin typeface="Comic Sans MS" panose="030F0902030302020204" pitchFamily="66" charset="0"/>
              </a:rPr>
              <a:t>ViaColVento</a:t>
            </a:r>
            <a:r>
              <a:rPr lang="it-IT" sz="2400" b="1" dirty="0">
                <a:latin typeface="Comic Sans MS" panose="030F0902030302020204" pitchFamily="66" charset="0"/>
              </a:rPr>
              <a:t> </a:t>
            </a:r>
            <a:r>
              <a:rPr lang="it-IT" sz="2400" dirty="0">
                <a:latin typeface="Comic Sans MS" panose="030F0902030302020204" pitchFamily="66" charset="0"/>
              </a:rPr>
              <a:t>Disponi per terra 5 tappi di bottiglia in fila, prendi una pallina di carta e, soffiando, falle fare il giro completo intorno ai tappi per almeno 3 volte</a:t>
            </a:r>
          </a:p>
        </p:txBody>
      </p:sp>
    </p:spTree>
    <p:extLst>
      <p:ext uri="{BB962C8B-B14F-4D97-AF65-F5344CB8AC3E}">
        <p14:creationId xmlns:p14="http://schemas.microsoft.com/office/powerpoint/2010/main" val="2783484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93C6E9C0-1228-5441-94EF-73FFB005A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9830" y="3572435"/>
            <a:ext cx="31242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976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5000" r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EAD78E-E740-0543-9A5D-660FCBABC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05251"/>
            <a:ext cx="10515600" cy="1325563"/>
          </a:xfrm>
        </p:spPr>
        <p:txBody>
          <a:bodyPr>
            <a:noAutofit/>
          </a:bodyPr>
          <a:lstStyle/>
          <a:p>
            <a:r>
              <a:rPr lang="it-IT" sz="6000" dirty="0">
                <a:latin typeface="Comic Sans MS" panose="030F0902030302020204" pitchFamily="66" charset="0"/>
              </a:rPr>
              <a:t>GIOCO 1</a:t>
            </a:r>
            <a:br>
              <a:rPr lang="it-IT" sz="6000" dirty="0">
                <a:latin typeface="Comic Sans MS" panose="030F0902030302020204" pitchFamily="66" charset="0"/>
              </a:rPr>
            </a:br>
            <a:r>
              <a:rPr lang="it-IT" sz="6000" dirty="0">
                <a:latin typeface="Comic Sans MS" panose="030F0902030302020204" pitchFamily="66" charset="0"/>
              </a:rPr>
              <a:t>CIRCUIT TRAINING</a:t>
            </a:r>
            <a:br>
              <a:rPr lang="it-IT" sz="6000" dirty="0"/>
            </a:br>
            <a:br>
              <a:rPr lang="it-IT" sz="6000" dirty="0"/>
            </a:br>
            <a:endParaRPr lang="it-IT" sz="60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901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D624A4E6-95A5-084E-91FB-E6D8F0A4CEE1}"/>
              </a:ext>
            </a:extLst>
          </p:cNvPr>
          <p:cNvSpPr txBox="1">
            <a:spLocks/>
          </p:cNvSpPr>
          <p:nvPr/>
        </p:nvSpPr>
        <p:spPr>
          <a:xfrm>
            <a:off x="838200" y="197428"/>
            <a:ext cx="10515600" cy="6463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400" dirty="0">
                <a:latin typeface="Comic Sans MS" panose="030F0902030302020204" pitchFamily="66" charset="0"/>
              </a:rPr>
              <a:t>Ogni stazione dura 30 secondi seguiti da 30 secondi di pausa, dopo di che si cambia stazione. Eseguire 2 o 3 giri completi.</a:t>
            </a:r>
          </a:p>
          <a:p>
            <a:r>
              <a:rPr lang="it-IT" sz="2400" dirty="0">
                <a:latin typeface="Comic Sans MS" panose="030F0902030302020204" pitchFamily="66" charset="0"/>
              </a:rPr>
              <a:t>ADDOMINALI: in posizione prona, appoggio solo punte piedi e gomiti.</a:t>
            </a:r>
          </a:p>
          <a:p>
            <a:r>
              <a:rPr lang="it-IT" sz="2400" dirty="0">
                <a:latin typeface="Comic Sans MS" panose="030F0902030302020204" pitchFamily="66" charset="0"/>
              </a:rPr>
              <a:t>DORSALI: in posizione prona, braccia distese in avanti, effettuare dei battiti di mano davanti la testa e dietro la schiena.</a:t>
            </a:r>
          </a:p>
          <a:p>
            <a:r>
              <a:rPr lang="it-IT" sz="2400" dirty="0">
                <a:latin typeface="Comic Sans MS" panose="030F0902030302020204" pitchFamily="66" charset="0"/>
              </a:rPr>
              <a:t>PETTORALI: in posizione prona, appoggio sulle ginocchia e palmo delle mani. Angolo coscia bacino 180° o meno, mani gomiti e spalle sulla stessa linea. Effettuare dei piegamenti sulle braccia, inspirare in discesa, espirare in salita..</a:t>
            </a:r>
          </a:p>
          <a:p>
            <a:r>
              <a:rPr lang="it-IT" sz="2400" dirty="0">
                <a:latin typeface="Comic Sans MS" panose="030F0902030302020204" pitchFamily="66" charset="0"/>
              </a:rPr>
              <a:t>QUADRICIPITE: davanti ad una sedia o piccolo </a:t>
            </a:r>
            <a:r>
              <a:rPr lang="it-IT" sz="2400" dirty="0" err="1">
                <a:latin typeface="Comic Sans MS" panose="030F0902030302020204" pitchFamily="66" charset="0"/>
              </a:rPr>
              <a:t>step</a:t>
            </a:r>
            <a:r>
              <a:rPr lang="it-IT" sz="2400" dirty="0">
                <a:latin typeface="Comic Sans MS" panose="030F0902030302020204" pitchFamily="66" charset="0"/>
              </a:rPr>
              <a:t>, salire e scendere appoggiando entrambi i piedi.</a:t>
            </a:r>
          </a:p>
          <a:p>
            <a:r>
              <a:rPr lang="it-IT" sz="2400" dirty="0">
                <a:latin typeface="Comic Sans MS" panose="030F0902030302020204" pitchFamily="66" charset="0"/>
              </a:rPr>
              <a:t>BICIPITI: sul bordo di una sedia appoggio i glutei, impugnare due bottigliette (una per mano), alzarle e abbassarle alternativamente.</a:t>
            </a:r>
          </a:p>
          <a:p>
            <a:r>
              <a:rPr lang="it-IT" sz="2400" dirty="0">
                <a:latin typeface="Comic Sans MS" panose="030F0902030302020204" pitchFamily="66" charset="0"/>
              </a:rPr>
              <a:t>TRICIPITI: appoggia i glutei sul bordo della sedia, metti le mani in appoggio sul bordo, stacca il gluteo e scendi, poi spingi con le braccia per risollevarti. Inspira in fase di discesa, espira in salita</a:t>
            </a:r>
          </a:p>
          <a:p>
            <a:pPr marL="0" indent="0">
              <a:buNone/>
            </a:pPr>
            <a:endParaRPr lang="it-IT" sz="24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endParaRPr lang="it-IT" sz="2400" dirty="0"/>
          </a:p>
          <a:p>
            <a:endParaRPr lang="it-IT" sz="2400" dirty="0"/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524240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78CE9E86-34BD-A341-BE0F-37B75489DAE7}"/>
              </a:ext>
            </a:extLst>
          </p:cNvPr>
          <p:cNvSpPr txBox="1">
            <a:spLocks/>
          </p:cNvSpPr>
          <p:nvPr/>
        </p:nvSpPr>
        <p:spPr>
          <a:xfrm>
            <a:off x="0" y="27662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6000" dirty="0">
                <a:solidFill>
                  <a:schemeClr val="bg1"/>
                </a:solidFill>
                <a:latin typeface="Comic Sans MS" panose="030F0902030302020204" pitchFamily="66" charset="0"/>
              </a:rPr>
              <a:t>     </a:t>
            </a:r>
            <a:r>
              <a:rPr lang="it-IT" sz="6000" dirty="0">
                <a:latin typeface="Comic Sans MS" panose="030F0902030302020204" pitchFamily="66" charset="0"/>
              </a:rPr>
              <a:t>GIOCO 2</a:t>
            </a:r>
            <a:br>
              <a:rPr lang="it-IT" sz="6000" dirty="0">
                <a:latin typeface="Comic Sans MS" panose="030F0902030302020204" pitchFamily="66" charset="0"/>
              </a:rPr>
            </a:br>
            <a:r>
              <a:rPr lang="it-IT" sz="6000" dirty="0">
                <a:latin typeface="Comic Sans MS" panose="030F0902030302020204" pitchFamily="66" charset="0"/>
              </a:rPr>
              <a:t>	MINI GOLF</a:t>
            </a:r>
          </a:p>
        </p:txBody>
      </p:sp>
    </p:spTree>
    <p:extLst>
      <p:ext uri="{BB962C8B-B14F-4D97-AF65-F5344CB8AC3E}">
        <p14:creationId xmlns:p14="http://schemas.microsoft.com/office/powerpoint/2010/main" val="2606297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39979A5D-AE8F-FC47-B592-3529D37D97AB}"/>
              </a:ext>
            </a:extLst>
          </p:cNvPr>
          <p:cNvSpPr/>
          <p:nvPr/>
        </p:nvSpPr>
        <p:spPr>
          <a:xfrm>
            <a:off x="818284" y="509152"/>
            <a:ext cx="1022465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latin typeface="Comic Sans MS" panose="030F0902030302020204" pitchFamily="66" charset="0"/>
              </a:rPr>
              <a:t>Definire un punto di partenza con un pezzetto di scotch di carta. Distanziare gli oggetti (buca) ad una distanza congrua al luogo dove vi trovate.</a:t>
            </a:r>
          </a:p>
          <a:p>
            <a:r>
              <a:rPr lang="it-IT" sz="2400" dirty="0">
                <a:latin typeface="Comic Sans MS" panose="030F0902030302020204" pitchFamily="66" charset="0"/>
              </a:rPr>
              <a:t>Con la scopa colpire la pallina: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>
                <a:latin typeface="Comic Sans MS" panose="030F0902030302020204" pitchFamily="66" charset="0"/>
              </a:rPr>
              <a:t>Prima buca: Centrare le gambe di una sedia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>
                <a:latin typeface="Comic Sans MS" panose="030F0902030302020204" pitchFamily="66" charset="0"/>
              </a:rPr>
              <a:t>Seconda buca: far passare la pallina fra due bicchieri con sopra un libro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>
                <a:latin typeface="Comic Sans MS" panose="030F0902030302020204" pitchFamily="66" charset="0"/>
              </a:rPr>
              <a:t>Terza buca: far passare la pallina fra due bottiglie distanti una mano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>
                <a:latin typeface="Comic Sans MS" panose="030F0902030302020204" pitchFamily="66" charset="0"/>
              </a:rPr>
              <a:t>Quarta buca: costruire un ponte con un cartoncino piegandolo a metà e cercare di far passare la palla sotto il ponte e poi tra le due bottiglie.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>
                <a:latin typeface="Comic Sans MS" panose="030F0902030302020204" pitchFamily="66" charset="0"/>
              </a:rPr>
              <a:t>Quinta buca: Costruire un disco con un cartone. Cercare di far passare la palla fra le due bottiglie e farla fermare sul disco.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569674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EAD78E-E740-0543-9A5D-660FCBABC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850" y="2275661"/>
            <a:ext cx="10515600" cy="1325563"/>
          </a:xfrm>
        </p:spPr>
        <p:txBody>
          <a:bodyPr>
            <a:noAutofit/>
          </a:bodyPr>
          <a:lstStyle/>
          <a:p>
            <a:r>
              <a:rPr lang="it-IT" sz="6000" dirty="0">
                <a:latin typeface="Comic Sans MS" panose="030F0902030302020204" pitchFamily="66" charset="0"/>
              </a:rPr>
              <a:t>GIOCO 3</a:t>
            </a:r>
            <a:br>
              <a:rPr lang="it-IT" sz="6000" dirty="0">
                <a:latin typeface="Comic Sans MS" panose="030F0902030302020204" pitchFamily="66" charset="0"/>
              </a:rPr>
            </a:br>
            <a:r>
              <a:rPr lang="it-IT" sz="6000" dirty="0">
                <a:latin typeface="Comic Sans MS" panose="030F0902030302020204" pitchFamily="66" charset="0"/>
              </a:rPr>
              <a:t>OLYMPIC GAME</a:t>
            </a:r>
            <a:br>
              <a:rPr lang="it-IT" sz="6000" dirty="0"/>
            </a:br>
            <a:br>
              <a:rPr lang="it-IT" sz="6000" dirty="0"/>
            </a:br>
            <a:endParaRPr lang="it-IT" sz="6000" dirty="0">
              <a:latin typeface="Comic Sans MS" panose="030F0902030302020204" pitchFamily="66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E807B33-A386-294B-840A-3A38FACDB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0100" y="3601224"/>
            <a:ext cx="6311900" cy="32512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A2D067A-A9BA-B647-A30D-E8CDCF2F3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3590693" cy="284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687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39979A5D-AE8F-FC47-B592-3529D37D97AB}"/>
              </a:ext>
            </a:extLst>
          </p:cNvPr>
          <p:cNvSpPr/>
          <p:nvPr/>
        </p:nvSpPr>
        <p:spPr>
          <a:xfrm>
            <a:off x="818284" y="509152"/>
            <a:ext cx="1022465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latin typeface="Comic Sans MS" panose="030F0902030302020204" pitchFamily="66" charset="0"/>
              </a:rPr>
              <a:t>COSA SERVE: una moneta da 10 cent.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>
              <a:latin typeface="Comic Sans MS" panose="030F0902030302020204" pitchFamily="66" charset="0"/>
            </a:endParaRPr>
          </a:p>
          <a:p>
            <a:r>
              <a:rPr lang="it-IT" sz="2400" dirty="0">
                <a:latin typeface="Comic Sans MS" panose="030F0902030302020204" pitchFamily="66" charset="0"/>
              </a:rPr>
              <a:t>COME SI GIOCA: lancia la moneta! Se esce il lato con scritto "10 cent." puoi avanzare di una posizione, se esce l'altro lato puoi andare avanti di due posizioni.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>
              <a:latin typeface="Comic Sans MS" panose="030F09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latin typeface="Comic Sans MS" panose="030F0902030302020204" pitchFamily="66" charset="0"/>
              </a:rPr>
              <a:t>Se riesci a portare a termine la sfida, lancia nuovamente la moneta, altrimenti torna indietro di una casella.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>
              <a:latin typeface="Comic Sans MS" panose="030F09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latin typeface="Comic Sans MS" panose="030F0902030302020204" pitchFamily="66" charset="0"/>
              </a:rPr>
              <a:t>Pronti a salire sul gradino più alto del podio?!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>
              <a:latin typeface="Comic Sans MS" panose="030F09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latin typeface="Comic Sans MS" panose="030F0902030302020204" pitchFamily="66" charset="0"/>
              </a:rPr>
              <a:t>Buon divertimento!</a:t>
            </a:r>
          </a:p>
        </p:txBody>
      </p:sp>
    </p:spTree>
    <p:extLst>
      <p:ext uri="{BB962C8B-B14F-4D97-AF65-F5344CB8AC3E}">
        <p14:creationId xmlns:p14="http://schemas.microsoft.com/office/powerpoint/2010/main" val="1663577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36584BE-2C19-6A47-A5E0-E63C44339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264" y="5583835"/>
            <a:ext cx="3372788" cy="121882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AD9AB31-1874-3D47-A12C-7484F253F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14" y="1356225"/>
            <a:ext cx="6481171" cy="422761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3743C60-7F0F-E24F-A53B-28386E5B7F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7383" y="137398"/>
            <a:ext cx="4002374" cy="112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24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39979A5D-AE8F-FC47-B592-3529D37D97AB}"/>
              </a:ext>
            </a:extLst>
          </p:cNvPr>
          <p:cNvSpPr/>
          <p:nvPr/>
        </p:nvSpPr>
        <p:spPr>
          <a:xfrm>
            <a:off x="818284" y="243512"/>
            <a:ext cx="1022465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>
                <a:latin typeface="Comic Sans MS" panose="030F0902030302020204" pitchFamily="66" charset="0"/>
              </a:rPr>
              <a:t>1 </a:t>
            </a:r>
            <a:r>
              <a:rPr lang="it-IT" sz="2400" b="1" dirty="0" err="1">
                <a:latin typeface="Comic Sans MS" panose="030F0902030302020204" pitchFamily="66" charset="0"/>
              </a:rPr>
              <a:t>PassaPallina</a:t>
            </a:r>
            <a:r>
              <a:rPr lang="it-IT" sz="2400" b="1" dirty="0">
                <a:latin typeface="Comic Sans MS" panose="030F0902030302020204" pitchFamily="66" charset="0"/>
              </a:rPr>
              <a:t> </a:t>
            </a:r>
            <a:r>
              <a:rPr lang="it-IT" sz="2400" dirty="0">
                <a:latin typeface="Comic Sans MS" panose="030F0902030302020204" pitchFamily="66" charset="0"/>
              </a:rPr>
              <a:t>Lancia 8 volte una pallina dalla mano sinistra alla mano destra ad occhi chiusi, senza farla cadere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>
                <a:latin typeface="Comic Sans MS" panose="030F0902030302020204" pitchFamily="66" charset="0"/>
              </a:rPr>
              <a:t>2 </a:t>
            </a:r>
            <a:r>
              <a:rPr lang="it-IT" sz="2400" b="1" dirty="0" err="1">
                <a:latin typeface="Comic Sans MS" panose="030F0902030302020204" pitchFamily="66" charset="0"/>
              </a:rPr>
              <a:t>ABCDEquilibrio</a:t>
            </a:r>
            <a:r>
              <a:rPr lang="it-IT" sz="2400" b="1" dirty="0">
                <a:latin typeface="Comic Sans MS" panose="030F0902030302020204" pitchFamily="66" charset="0"/>
              </a:rPr>
              <a:t> </a:t>
            </a:r>
            <a:r>
              <a:rPr lang="it-IT" sz="2400" dirty="0">
                <a:latin typeface="Comic Sans MS" panose="030F0902030302020204" pitchFamily="66" charset="0"/>
              </a:rPr>
              <a:t>In equilibrio su un piede, disegna in aria tutto l'alfabeto con il piede "libero" senza mai cadere dall'equilibrio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>
                <a:latin typeface="Comic Sans MS" panose="030F0902030302020204" pitchFamily="66" charset="0"/>
              </a:rPr>
              <a:t>3 Tiro da 3 </a:t>
            </a:r>
            <a:r>
              <a:rPr lang="it-IT" sz="2400" dirty="0">
                <a:latin typeface="Comic Sans MS" panose="030F0902030302020204" pitchFamily="66" charset="0"/>
              </a:rPr>
              <a:t>Prendi un cestino e una pallina. Mettiti a 3 mt. e fai 5 canestri di fila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>
                <a:latin typeface="Comic Sans MS" panose="030F0902030302020204" pitchFamily="66" charset="0"/>
              </a:rPr>
              <a:t>4 Giocoleria </a:t>
            </a:r>
            <a:r>
              <a:rPr lang="it-IT" sz="2400" dirty="0">
                <a:latin typeface="Comic Sans MS" panose="030F0902030302020204" pitchFamily="66" charset="0"/>
              </a:rPr>
              <a:t>Prendi 2 palline e cerca di fare il giocoliere per 20"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>
                <a:latin typeface="Comic Sans MS" panose="030F0902030302020204" pitchFamily="66" charset="0"/>
              </a:rPr>
              <a:t>5 </a:t>
            </a:r>
            <a:r>
              <a:rPr lang="it-IT" sz="2400" b="1" dirty="0" err="1">
                <a:latin typeface="Comic Sans MS" panose="030F0902030302020204" pitchFamily="66" charset="0"/>
              </a:rPr>
              <a:t>AddHome</a:t>
            </a:r>
            <a:r>
              <a:rPr lang="it-IT" sz="2400" b="1" dirty="0">
                <a:latin typeface="Comic Sans MS" panose="030F0902030302020204" pitchFamily="66" charset="0"/>
              </a:rPr>
              <a:t> </a:t>
            </a:r>
            <a:r>
              <a:rPr lang="it-IT" sz="2400" dirty="0">
                <a:latin typeface="Comic Sans MS" panose="030F0902030302020204" pitchFamily="66" charset="0"/>
              </a:rPr>
              <a:t>Rimani in appoggio con le punte dei piedi e i gomiti a terra (posizione </a:t>
            </a:r>
            <a:r>
              <a:rPr lang="it-IT" sz="2400" dirty="0" err="1">
                <a:latin typeface="Comic Sans MS" panose="030F0902030302020204" pitchFamily="66" charset="0"/>
              </a:rPr>
              <a:t>Plank</a:t>
            </a:r>
            <a:r>
              <a:rPr lang="it-IT" sz="2400" dirty="0">
                <a:latin typeface="Comic Sans MS" panose="030F0902030302020204" pitchFamily="66" charset="0"/>
              </a:rPr>
              <a:t>) per </a:t>
            </a:r>
            <a:r>
              <a:rPr lang="it-IT" sz="2400" dirty="0" err="1">
                <a:latin typeface="Comic Sans MS" panose="030F0902030302020204" pitchFamily="66" charset="0"/>
              </a:rPr>
              <a:t>max</a:t>
            </a:r>
            <a:r>
              <a:rPr lang="it-IT" sz="2400" dirty="0">
                <a:latin typeface="Comic Sans MS" panose="030F0902030302020204" pitchFamily="66" charset="0"/>
              </a:rPr>
              <a:t> 10''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>
                <a:latin typeface="Comic Sans MS" panose="030F0902030302020204" pitchFamily="66" charset="0"/>
              </a:rPr>
              <a:t>6 Tiro da 5 </a:t>
            </a:r>
            <a:r>
              <a:rPr lang="it-IT" sz="2400" dirty="0">
                <a:latin typeface="Comic Sans MS" panose="030F0902030302020204" pitchFamily="66" charset="0"/>
              </a:rPr>
              <a:t>Come il numero 3, ma aumenta la distanza fino a 5 metri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>
                <a:latin typeface="Comic Sans MS" panose="030F0902030302020204" pitchFamily="66" charset="0"/>
              </a:rPr>
              <a:t>7 Strisciata Olimpica </a:t>
            </a:r>
            <a:r>
              <a:rPr lang="it-IT" sz="2400" dirty="0">
                <a:latin typeface="Comic Sans MS" panose="030F0902030302020204" pitchFamily="66" charset="0"/>
              </a:rPr>
              <a:t>Striscia sotto il letto o sotto una sedia almeno 4 volte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>
                <a:latin typeface="Comic Sans MS" panose="030F0902030302020204" pitchFamily="66" charset="0"/>
              </a:rPr>
              <a:t>8 Trasporti Domestici </a:t>
            </a:r>
            <a:r>
              <a:rPr lang="it-IT" sz="2400" dirty="0">
                <a:latin typeface="Comic Sans MS" panose="030F0902030302020204" pitchFamily="66" charset="0"/>
              </a:rPr>
              <a:t>A quattro zampe e con la pancia all'insù, trasporta una pallina per 5 metri senza farla cadere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277844"/>
      </p:ext>
    </p:extLst>
  </p:cSld>
  <p:clrMapOvr>
    <a:masterClrMapping/>
  </p:clrMapOvr>
</p:sld>
</file>

<file path=ppt/theme/theme1.xml><?xml version="1.0" encoding="utf-8"?>
<a:theme xmlns:a="http://schemas.openxmlformats.org/drawingml/2006/main" name="Goccia">
  <a:themeElements>
    <a:clrScheme name="Goccia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Gocci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cci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903</Words>
  <Application>Microsoft Macintosh PowerPoint</Application>
  <PresentationFormat>Widescreen</PresentationFormat>
  <Paragraphs>50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Arial</vt:lpstr>
      <vt:lpstr>Comic Sans MS</vt:lpstr>
      <vt:lpstr>Tw Cen MT</vt:lpstr>
      <vt:lpstr>Goccia</vt:lpstr>
      <vt:lpstr>Presentazione standard di PowerPoint</vt:lpstr>
      <vt:lpstr>GIOCO 1 CIRCUIT TRAINING  </vt:lpstr>
      <vt:lpstr>Presentazione standard di PowerPoint</vt:lpstr>
      <vt:lpstr>Presentazione standard di PowerPoint</vt:lpstr>
      <vt:lpstr>Presentazione standard di PowerPoint</vt:lpstr>
      <vt:lpstr>GIOCO 3 OLYMPIC GAME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Microsoft Office User</cp:lastModifiedBy>
  <cp:revision>6</cp:revision>
  <dcterms:created xsi:type="dcterms:W3CDTF">2020-04-29T20:26:31Z</dcterms:created>
  <dcterms:modified xsi:type="dcterms:W3CDTF">2020-05-19T13:03:08Z</dcterms:modified>
</cp:coreProperties>
</file>