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77" r:id="rId1"/>
  </p:sldMasterIdLst>
  <p:sldIdLst>
    <p:sldId id="257" r:id="rId2"/>
    <p:sldId id="285" r:id="rId3"/>
    <p:sldId id="276" r:id="rId4"/>
    <p:sldId id="291" r:id="rId5"/>
    <p:sldId id="292" r:id="rId6"/>
    <p:sldId id="290" r:id="rId7"/>
    <p:sldId id="271" r:id="rId8"/>
    <p:sldId id="277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588"/>
    <p:restoredTop sz="94614"/>
  </p:normalViewPr>
  <p:slideViewPr>
    <p:cSldViewPr snapToGrid="0" snapToObjects="1">
      <p:cViewPr varScale="1">
        <p:scale>
          <a:sx n="64" d="100"/>
          <a:sy n="64" d="100"/>
        </p:scale>
        <p:origin x="176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63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590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104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13023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82385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3485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1629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22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1908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262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6989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802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6631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236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5902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0702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76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6AE52B7-19F3-E748-A759-0A92E617A029}" type="datetimeFigureOut">
              <a:rPr lang="it-IT" smtClean="0"/>
              <a:t>20/05/20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89BB5-797E-3E47-8D9C-77809A5F13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745171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  <p:sldLayoutId id="2147483990" r:id="rId13"/>
    <p:sldLayoutId id="2147483991" r:id="rId14"/>
    <p:sldLayoutId id="2147483992" r:id="rId15"/>
    <p:sldLayoutId id="2147483993" r:id="rId16"/>
    <p:sldLayoutId id="2147483994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3000"/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>
            <a:extLst>
              <a:ext uri="{FF2B5EF4-FFF2-40B4-BE49-F238E27FC236}">
                <a16:creationId xmlns:a16="http://schemas.microsoft.com/office/drawing/2014/main" id="{E9069C44-36EC-0847-8EEB-A0BABA9EACE5}"/>
              </a:ext>
            </a:extLst>
          </p:cNvPr>
          <p:cNvSpPr txBox="1">
            <a:spLocks/>
          </p:cNvSpPr>
          <p:nvPr/>
        </p:nvSpPr>
        <p:spPr>
          <a:xfrm>
            <a:off x="990600" y="29186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5400" dirty="0">
                <a:solidFill>
                  <a:schemeClr val="bg1"/>
                </a:solidFill>
                <a:latin typeface="Comic Sans MS" panose="030F0902030302020204" pitchFamily="66" charset="0"/>
              </a:rPr>
              <a:t>STIAMO A CASA</a:t>
            </a:r>
            <a:br>
              <a:rPr lang="it-IT" sz="5400" dirty="0">
                <a:solidFill>
                  <a:schemeClr val="bg1"/>
                </a:solidFill>
                <a:latin typeface="Comic Sans MS" panose="030F0902030302020204" pitchFamily="66" charset="0"/>
              </a:rPr>
            </a:br>
            <a:r>
              <a:rPr lang="it-IT" sz="5400" dirty="0">
                <a:solidFill>
                  <a:schemeClr val="bg1"/>
                </a:solidFill>
                <a:latin typeface="Comic Sans MS" panose="030F0902030302020204" pitchFamily="66" charset="0"/>
              </a:rPr>
              <a:t>MA NON SUL DIVANO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FB06D63-493A-9246-AE67-47AD8388E1A8}"/>
              </a:ext>
            </a:extLst>
          </p:cNvPr>
          <p:cNvSpPr txBox="1"/>
          <p:nvPr/>
        </p:nvSpPr>
        <p:spPr>
          <a:xfrm>
            <a:off x="4726470" y="5164667"/>
            <a:ext cx="2739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  <a:latin typeface="Comic Sans MS" panose="030F0902030302020204" pitchFamily="66" charset="0"/>
              </a:rPr>
              <a:t>CLASSE PRIMA</a:t>
            </a:r>
          </a:p>
        </p:txBody>
      </p:sp>
    </p:spTree>
    <p:extLst>
      <p:ext uri="{BB962C8B-B14F-4D97-AF65-F5344CB8AC3E}">
        <p14:creationId xmlns:p14="http://schemas.microsoft.com/office/powerpoint/2010/main" val="3467948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72B06B-9004-434D-9805-E545128E5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05000" y="2766218"/>
            <a:ext cx="10515600" cy="1325563"/>
          </a:xfr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  <a:t>GIOCO 1</a:t>
            </a:r>
            <a:b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</a:br>
            <a: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  <a:t>SPEED LADDER</a:t>
            </a:r>
            <a:br>
              <a:rPr lang="it-IT" sz="6000" dirty="0">
                <a:latin typeface="Comic Sans MS" panose="030F0902030302020204" pitchFamily="66" charset="0"/>
              </a:rPr>
            </a:br>
            <a:endParaRPr lang="it-IT" sz="6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01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:a16="http://schemas.microsoft.com/office/drawing/2014/main" id="{A39340BD-1B77-ED40-B52A-8EF9BA7FFBA1}"/>
              </a:ext>
            </a:extLst>
          </p:cNvPr>
          <p:cNvSpPr/>
          <p:nvPr/>
        </p:nvSpPr>
        <p:spPr>
          <a:xfrm>
            <a:off x="1080655" y="706581"/>
            <a:ext cx="1026621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600" dirty="0">
                <a:latin typeface="Comic Sans MS" panose="030F0902030302020204" pitchFamily="66" charset="0"/>
              </a:rPr>
              <a:t>Disegnare sul pavimento 2 o più quadrati con lo scotch di carta di dimensioni 40x40cm.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>
                <a:latin typeface="Comic Sans MS" panose="030F0902030302020204" pitchFamily="66" charset="0"/>
              </a:rPr>
              <a:t>Eseguire saltelli a piedi uniti a destra e sinistra.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>
                <a:latin typeface="Comic Sans MS" panose="030F0902030302020204" pitchFamily="66" charset="0"/>
              </a:rPr>
              <a:t>Eseguire saltelli a piedi uniti avanti-indietro.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>
                <a:latin typeface="Comic Sans MS" panose="030F0902030302020204" pitchFamily="66" charset="0"/>
              </a:rPr>
              <a:t>Come gli esercizi precedenti ma con un solo piede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>
                <a:latin typeface="Comic Sans MS" panose="030F0902030302020204" pitchFamily="66" charset="0"/>
              </a:rPr>
              <a:t>Esegui una sequenza di salti, con 2 o 1 piede solo, cercando la massima velocità</a:t>
            </a:r>
          </a:p>
          <a:p>
            <a:endParaRPr lang="it-IT" sz="36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134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AD78E-E740-0543-9A5D-660FCBAB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10343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it-IT" sz="6000">
                <a:solidFill>
                  <a:schemeClr val="bg1"/>
                </a:solidFill>
                <a:latin typeface="Comic Sans MS" panose="030F0902030302020204" pitchFamily="66" charset="0"/>
              </a:rPr>
              <a:t>GIOCO 2</a:t>
            </a:r>
            <a:b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</a:br>
            <a: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  <a:t>BOX CHALLENGE</a:t>
            </a:r>
            <a:br>
              <a:rPr lang="it-IT" sz="6000" dirty="0"/>
            </a:br>
            <a:br>
              <a:rPr lang="it-IT" sz="6000" dirty="0"/>
            </a:br>
            <a:endParaRPr lang="it-IT" sz="6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181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9979A5D-AE8F-FC47-B592-3529D37D97AB}"/>
              </a:ext>
            </a:extLst>
          </p:cNvPr>
          <p:cNvSpPr/>
          <p:nvPr/>
        </p:nvSpPr>
        <p:spPr>
          <a:xfrm>
            <a:off x="818284" y="365716"/>
            <a:ext cx="10224655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Comic Sans MS" panose="030F0902030302020204" pitchFamily="66" charset="0"/>
              </a:rPr>
              <a:t>Posizionare una scatola tra i due concorrenti e depositare all'interno dei fogli di carta sui quali sono riportate delle operazioni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Comic Sans MS" panose="030F0902030302020204" pitchFamily="66" charset="0"/>
              </a:rPr>
              <a:t>A circa 5/6 passi dai giocatori posizionare due cestini appartenenti a ognuno di essi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Comic Sans MS" panose="030F0902030302020204" pitchFamily="66" charset="0"/>
              </a:rPr>
              <a:t>Al "Via" prendere un foglio all'interno della scatola, risolvere a mente l'operazione e accartocciare il foglio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800" dirty="0">
                <a:latin typeface="Comic Sans MS" panose="030F0902030302020204" pitchFamily="66" charset="0"/>
              </a:rPr>
              <a:t>Se il risultato è positivo lanciare nel proprio canestro.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800" dirty="0">
                <a:latin typeface="Comic Sans MS" panose="030F0902030302020204" pitchFamily="66" charset="0"/>
              </a:rPr>
              <a:t>Se, al contrario, il risultato è negativo lanciare nel cestino dell'avversario.</a:t>
            </a:r>
          </a:p>
          <a:p>
            <a:endParaRPr lang="it-IT" sz="2800" dirty="0">
              <a:latin typeface="Comic Sans MS" panose="030F0902030302020204" pitchFamily="66" charset="0"/>
            </a:endParaRPr>
          </a:p>
          <a:p>
            <a:r>
              <a:rPr lang="it-IT" sz="2800" dirty="0">
                <a:latin typeface="Comic Sans MS" panose="030F0902030302020204" pitchFamily="66" charset="0"/>
              </a:rPr>
              <a:t>SFIDA: Vince chi allo stop del gioco ottiene più fogli all’interno del proprio cestino</a:t>
            </a:r>
          </a:p>
        </p:txBody>
      </p:sp>
    </p:spTree>
    <p:extLst>
      <p:ext uri="{BB962C8B-B14F-4D97-AF65-F5344CB8AC3E}">
        <p14:creationId xmlns:p14="http://schemas.microsoft.com/office/powerpoint/2010/main" val="2549358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0EAD78E-E740-0543-9A5D-660FCBABC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3629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  <a:t>GIOCO 3</a:t>
            </a:r>
            <a:b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</a:br>
            <a:r>
              <a:rPr lang="it-IT" sz="6000" dirty="0">
                <a:solidFill>
                  <a:schemeClr val="bg1"/>
                </a:solidFill>
                <a:latin typeface="Comic Sans MS" panose="030F0902030302020204" pitchFamily="66" charset="0"/>
              </a:rPr>
              <a:t>ROTOLA E SEGNA</a:t>
            </a:r>
            <a:br>
              <a:rPr lang="it-IT" sz="6000" dirty="0"/>
            </a:br>
            <a:br>
              <a:rPr lang="it-IT" sz="6000" dirty="0"/>
            </a:br>
            <a:endParaRPr lang="it-IT" sz="6000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83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9979A5D-AE8F-FC47-B592-3529D37D97AB}"/>
              </a:ext>
            </a:extLst>
          </p:cNvPr>
          <p:cNvSpPr/>
          <p:nvPr/>
        </p:nvSpPr>
        <p:spPr>
          <a:xfrm>
            <a:off x="818284" y="365716"/>
            <a:ext cx="10224655" cy="8156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Comic Sans MS" panose="030F0902030302020204" pitchFamily="66" charset="0"/>
              </a:rPr>
              <a:t>Posizionare contro al muro due scatole, con la parte aperta verso di voi, distanziate 4/5 passi tra di loro.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Comic Sans MS" panose="030F0902030302020204" pitchFamily="66" charset="0"/>
              </a:rPr>
              <a:t>A circa 2 metri dalle porte posizionare delle linee di lancio dove mettere delle palline, tre per parte, con le quali dovrete fare gol.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Comic Sans MS" panose="030F0902030302020204" pitchFamily="66" charset="0"/>
              </a:rPr>
              <a:t>Partire in mezzo alle due linee di lancio da posizione supina (pancia a terra)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Comic Sans MS" panose="030F0902030302020204" pitchFamily="66" charset="0"/>
              </a:rPr>
              <a:t>Effettuare dei rotolamenti, prima verso sinistra e poi verso destra, fino ad arrivare di fronte alle palline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Comic Sans MS" panose="030F0902030302020204" pitchFamily="66" charset="0"/>
              </a:rPr>
              <a:t>Prendere una pallina e da quella posizione lanciarla per cercare di fare gol nella scatola.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Comic Sans MS" panose="030F0902030302020204" pitchFamily="66" charset="0"/>
              </a:rPr>
              <a:t>Dopo aver lanciato, rotolare dalla parte opposta e fare un altro tiro e così via fino a lanciare tutte le palline. </a:t>
            </a:r>
            <a:endParaRPr lang="it-IT" sz="5400" dirty="0">
              <a:latin typeface="Comic Sans MS" panose="030F0902030302020204" pitchFamily="66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800" dirty="0">
                <a:latin typeface="Comic Sans MS" panose="030F0902030302020204" pitchFamily="66" charset="0"/>
              </a:rPr>
              <a:t>Vince chi fa </a:t>
            </a:r>
            <a:r>
              <a:rPr lang="it-IT" sz="2800" dirty="0" err="1">
                <a:latin typeface="Comic Sans MS" panose="030F0902030302020204" pitchFamily="66" charset="0"/>
              </a:rPr>
              <a:t>piu</a:t>
            </a:r>
            <a:r>
              <a:rPr lang="it-IT" sz="2800" dirty="0">
                <a:latin typeface="Comic Sans MS" panose="030F0902030302020204" pitchFamily="66" charset="0"/>
              </a:rPr>
              <a:t>̀ gol su 6 tiri a disposizione. </a:t>
            </a:r>
            <a:endParaRPr lang="it-IT" sz="5400" dirty="0">
              <a:latin typeface="Comic Sans MS" panose="030F09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4400" dirty="0">
              <a:latin typeface="Comic Sans MS" panose="030F0902030302020204" pitchFamily="66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it-IT" sz="4400" dirty="0">
              <a:latin typeface="Comic Sans MS" panose="030F090203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4400" dirty="0"/>
          </a:p>
        </p:txBody>
      </p:sp>
    </p:spTree>
    <p:extLst>
      <p:ext uri="{BB962C8B-B14F-4D97-AF65-F5344CB8AC3E}">
        <p14:creationId xmlns:p14="http://schemas.microsoft.com/office/powerpoint/2010/main" val="172051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r="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93C6E9C0-1228-5441-94EF-73FFB005A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402" y="3670406"/>
            <a:ext cx="3415516" cy="72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202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316</Words>
  <Application>Microsoft Macintosh PowerPoint</Application>
  <PresentationFormat>Widescreen</PresentationFormat>
  <Paragraphs>25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Comic Sans MS</vt:lpstr>
      <vt:lpstr>Courier New</vt:lpstr>
      <vt:lpstr>Wingdings 3</vt:lpstr>
      <vt:lpstr>Ione</vt:lpstr>
      <vt:lpstr>Presentazione standard di PowerPoint</vt:lpstr>
      <vt:lpstr>GIOCO 1 SPEED LADDER </vt:lpstr>
      <vt:lpstr>Presentazione standard di PowerPoint</vt:lpstr>
      <vt:lpstr>GIOCO 2 BOX CHALLENGE  </vt:lpstr>
      <vt:lpstr>Presentazione standard di PowerPoint</vt:lpstr>
      <vt:lpstr>GIOCO 3 ROTOLA E SEGNA  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Microsoft Office User</cp:lastModifiedBy>
  <cp:revision>8</cp:revision>
  <dcterms:created xsi:type="dcterms:W3CDTF">2020-05-07T19:17:41Z</dcterms:created>
  <dcterms:modified xsi:type="dcterms:W3CDTF">2020-05-20T16:44:12Z</dcterms:modified>
</cp:coreProperties>
</file>