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bosisio" userId="58b4651d2d5f770b" providerId="LiveId" clId="{F0568534-8A5B-4DCE-9BE0-40D5AF331960}"/>
    <pc:docChg chg="undo custSel addSld modSld">
      <pc:chgData name="andrea bosisio" userId="58b4651d2d5f770b" providerId="LiveId" clId="{F0568534-8A5B-4DCE-9BE0-40D5AF331960}" dt="2020-04-09T08:14:21.175" v="323" actId="20577"/>
      <pc:docMkLst>
        <pc:docMk/>
      </pc:docMkLst>
      <pc:sldChg chg="modSp">
        <pc:chgData name="andrea bosisio" userId="58b4651d2d5f770b" providerId="LiveId" clId="{F0568534-8A5B-4DCE-9BE0-40D5AF331960}" dt="2020-04-09T08:14:21.175" v="323" actId="20577"/>
        <pc:sldMkLst>
          <pc:docMk/>
          <pc:sldMk cId="1508365447" sldId="256"/>
        </pc:sldMkLst>
        <pc:spChg chg="mod">
          <ac:chgData name="andrea bosisio" userId="58b4651d2d5f770b" providerId="LiveId" clId="{F0568534-8A5B-4DCE-9BE0-40D5AF331960}" dt="2020-04-09T08:14:21.175" v="323" actId="20577"/>
          <ac:spMkLst>
            <pc:docMk/>
            <pc:sldMk cId="1508365447" sldId="256"/>
            <ac:spMk id="3" creationId="{2BB20D43-606C-4864-BBD8-7BFA9D405860}"/>
          </ac:spMkLst>
        </pc:spChg>
      </pc:sldChg>
      <pc:sldChg chg="delSp modSp add">
        <pc:chgData name="andrea bosisio" userId="58b4651d2d5f770b" providerId="LiveId" clId="{F0568534-8A5B-4DCE-9BE0-40D5AF331960}" dt="2020-04-08T19:37:32.233" v="314" actId="207"/>
        <pc:sldMkLst>
          <pc:docMk/>
          <pc:sldMk cId="3516506009" sldId="257"/>
        </pc:sldMkLst>
        <pc:spChg chg="del">
          <ac:chgData name="andrea bosisio" userId="58b4651d2d5f770b" providerId="LiveId" clId="{F0568534-8A5B-4DCE-9BE0-40D5AF331960}" dt="2020-04-08T19:25:41.037" v="3" actId="478"/>
          <ac:spMkLst>
            <pc:docMk/>
            <pc:sldMk cId="3516506009" sldId="257"/>
            <ac:spMk id="2" creationId="{34F89C77-6DA9-4077-8EDA-66CBEBD9393F}"/>
          </ac:spMkLst>
        </pc:spChg>
        <pc:spChg chg="mod">
          <ac:chgData name="andrea bosisio" userId="58b4651d2d5f770b" providerId="LiveId" clId="{F0568534-8A5B-4DCE-9BE0-40D5AF331960}" dt="2020-04-08T19:37:32.233" v="314" actId="207"/>
          <ac:spMkLst>
            <pc:docMk/>
            <pc:sldMk cId="3516506009" sldId="257"/>
            <ac:spMk id="3" creationId="{8346126A-AA87-4422-ACC0-33CBBB03A4F7}"/>
          </ac:spMkLst>
        </pc:spChg>
      </pc:sldChg>
      <pc:sldChg chg="modSp add">
        <pc:chgData name="andrea bosisio" userId="58b4651d2d5f770b" providerId="LiveId" clId="{F0568534-8A5B-4DCE-9BE0-40D5AF331960}" dt="2020-04-08T19:37:18.033" v="312" actId="207"/>
        <pc:sldMkLst>
          <pc:docMk/>
          <pc:sldMk cId="3856370214" sldId="258"/>
        </pc:sldMkLst>
        <pc:spChg chg="mod">
          <ac:chgData name="andrea bosisio" userId="58b4651d2d5f770b" providerId="LiveId" clId="{F0568534-8A5B-4DCE-9BE0-40D5AF331960}" dt="2020-04-08T19:26:01.782" v="35" actId="20577"/>
          <ac:spMkLst>
            <pc:docMk/>
            <pc:sldMk cId="3856370214" sldId="258"/>
            <ac:spMk id="2" creationId="{406F41A7-F61F-4775-8840-F420488AF145}"/>
          </ac:spMkLst>
        </pc:spChg>
        <pc:spChg chg="mod">
          <ac:chgData name="andrea bosisio" userId="58b4651d2d5f770b" providerId="LiveId" clId="{F0568534-8A5B-4DCE-9BE0-40D5AF331960}" dt="2020-04-08T19:37:18.033" v="312" actId="207"/>
          <ac:spMkLst>
            <pc:docMk/>
            <pc:sldMk cId="3856370214" sldId="258"/>
            <ac:spMk id="3" creationId="{6A7DDA46-7570-4161-9394-C01629E37577}"/>
          </ac:spMkLst>
        </pc:spChg>
      </pc:sldChg>
      <pc:sldChg chg="modSp add">
        <pc:chgData name="andrea bosisio" userId="58b4651d2d5f770b" providerId="LiveId" clId="{F0568534-8A5B-4DCE-9BE0-40D5AF331960}" dt="2020-04-08T19:38:37.265" v="319" actId="113"/>
        <pc:sldMkLst>
          <pc:docMk/>
          <pc:sldMk cId="223823147" sldId="259"/>
        </pc:sldMkLst>
        <pc:spChg chg="mod">
          <ac:chgData name="andrea bosisio" userId="58b4651d2d5f770b" providerId="LiveId" clId="{F0568534-8A5B-4DCE-9BE0-40D5AF331960}" dt="2020-04-08T19:34:06.613" v="298" actId="14100"/>
          <ac:spMkLst>
            <pc:docMk/>
            <pc:sldMk cId="223823147" sldId="259"/>
            <ac:spMk id="2" creationId="{35B712D9-A4B7-428B-A9E8-82DBDE954FEA}"/>
          </ac:spMkLst>
        </pc:spChg>
        <pc:spChg chg="mod">
          <ac:chgData name="andrea bosisio" userId="58b4651d2d5f770b" providerId="LiveId" clId="{F0568534-8A5B-4DCE-9BE0-40D5AF331960}" dt="2020-04-08T19:38:37.265" v="319" actId="113"/>
          <ac:spMkLst>
            <pc:docMk/>
            <pc:sldMk cId="223823147" sldId="259"/>
            <ac:spMk id="3" creationId="{434EB1C2-DE90-4D69-8F6C-37FE7C1E7DD9}"/>
          </ac:spMkLst>
        </pc:spChg>
      </pc:sldChg>
      <pc:sldChg chg="delSp modSp add">
        <pc:chgData name="andrea bosisio" userId="58b4651d2d5f770b" providerId="LiveId" clId="{F0568534-8A5B-4DCE-9BE0-40D5AF331960}" dt="2020-04-08T19:38:20.417" v="318" actId="14100"/>
        <pc:sldMkLst>
          <pc:docMk/>
          <pc:sldMk cId="182240087" sldId="260"/>
        </pc:sldMkLst>
        <pc:spChg chg="del">
          <ac:chgData name="andrea bosisio" userId="58b4651d2d5f770b" providerId="LiveId" clId="{F0568534-8A5B-4DCE-9BE0-40D5AF331960}" dt="2020-04-08T19:38:16.567" v="317" actId="478"/>
          <ac:spMkLst>
            <pc:docMk/>
            <pc:sldMk cId="182240087" sldId="260"/>
            <ac:spMk id="2" creationId="{89B68BA9-00E1-488F-9A8C-275365D399BA}"/>
          </ac:spMkLst>
        </pc:spChg>
        <pc:spChg chg="mod">
          <ac:chgData name="andrea bosisio" userId="58b4651d2d5f770b" providerId="LiveId" clId="{F0568534-8A5B-4DCE-9BE0-40D5AF331960}" dt="2020-04-08T19:38:20.417" v="318" actId="14100"/>
          <ac:spMkLst>
            <pc:docMk/>
            <pc:sldMk cId="182240087" sldId="260"/>
            <ac:spMk id="3" creationId="{0946C99E-AC04-46AC-BA2B-EB57318914D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B03179-9151-46DF-BE17-550102B479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5138487-CBAE-4B8D-8F93-D203D10561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FCFAF13-4810-41F5-9966-D15CAB69E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404B-BF0D-44B5-A66A-93C8ED257277}" type="datetimeFigureOut">
              <a:rPr lang="it-IT" smtClean="0"/>
              <a:t>09/04/2020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76112AA-C38E-46F8-8163-022736757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475CB94-6563-4107-B4A5-F780F7273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6B3C-2F3F-42D1-A973-15BE9C24F8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440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C4BFC8-986A-4FEC-80D2-169B9D853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04E89F5-2038-405B-80A5-E0FAE62B42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F63C431-435C-4D61-8350-BA301B20F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404B-BF0D-44B5-A66A-93C8ED257277}" type="datetimeFigureOut">
              <a:rPr lang="it-IT" smtClean="0"/>
              <a:t>09/04/2020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EC2E46D-4CF0-46DA-A317-54AC222A6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80F0313-10C1-48E6-A887-65DBAF7DE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6B3C-2F3F-42D1-A973-15BE9C24F8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8289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DB965C2-AB8A-4136-9EA7-FB56010291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DB0C2B6-8C57-41A6-AB76-04A38513C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8067521-5623-4BE6-A131-0922DB40C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404B-BF0D-44B5-A66A-93C8ED257277}" type="datetimeFigureOut">
              <a:rPr lang="it-IT" smtClean="0"/>
              <a:t>09/04/2020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13CCC53-56B2-4866-A5A3-AFAAB3AFC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6A74178-BE3E-4015-812A-7704AA85A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6B3C-2F3F-42D1-A973-15BE9C24F8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0064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2A96E7-D9C4-42D0-9D77-9B1A15F8B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D1D8F7F-99C0-4D31-BA18-B7131E53B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FEF1011-A131-4971-AD3C-DA702EB42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404B-BF0D-44B5-A66A-93C8ED257277}" type="datetimeFigureOut">
              <a:rPr lang="it-IT" smtClean="0"/>
              <a:t>09/04/2020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3F43FBF-AD7B-40A0-858C-BB707DA41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3402B7E-A817-4D16-B022-7D27B7971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6B3C-2F3F-42D1-A973-15BE9C24F8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8799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1AB0E4-4B85-4782-982D-3577AE0AB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CAD7FCC-0CE5-4AA0-8ECE-52D544F83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9FCAA39-6D5C-481B-8CC3-1B67C791E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404B-BF0D-44B5-A66A-93C8ED257277}" type="datetimeFigureOut">
              <a:rPr lang="it-IT" smtClean="0"/>
              <a:t>09/04/2020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BCD7011-F58F-4E62-93B0-CD0B838ED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0946536-3B34-46C0-B857-516D009BE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6B3C-2F3F-42D1-A973-15BE9C24F8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6619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D846AD-0FDD-49F8-86A0-1367765FB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8FC51F1-7BF9-4BB6-AF0D-5A2715A6E3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55741AF-DA19-42CB-81BA-AC38DF57CF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A49DBB6-0FE9-4BF7-956E-1D96B4123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404B-BF0D-44B5-A66A-93C8ED257277}" type="datetimeFigureOut">
              <a:rPr lang="it-IT" smtClean="0"/>
              <a:t>09/04/2020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9DC2681-D5E7-4B51-9471-803FF0818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F89CCFA-FFA5-4D14-AC3E-C464E93FD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6B3C-2F3F-42D1-A973-15BE9C24F8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4947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BABAE7-2601-487D-9D62-F22B28827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77E7374-E0FA-439D-9FFF-5C6FB2AF4C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2AC140E-4F4D-40E8-8DA9-49A469F2AB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9A56C08-6608-4378-AE09-C21D75CF7C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02DA22F-BD80-4E4A-ACD0-3091F8D91E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D059A46-72CC-4431-B79A-A82BCEFCC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404B-BF0D-44B5-A66A-93C8ED257277}" type="datetimeFigureOut">
              <a:rPr lang="it-IT" smtClean="0"/>
              <a:t>09/04/2020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96BCD7B-A397-4CE4-9D48-661336395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8463490-34B7-4B36-9AFE-6DCB959EC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6B3C-2F3F-42D1-A973-15BE9C24F8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3642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A00572-4700-4FA4-959A-F86D30B9D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3071A18-63EA-4523-B05F-448406103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404B-BF0D-44B5-A66A-93C8ED257277}" type="datetimeFigureOut">
              <a:rPr lang="it-IT" smtClean="0"/>
              <a:t>09/04/2020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6493CED-7D9F-4BED-88A4-09D98AFE8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DB1A8BF-7B71-46E7-AC69-6A659B76A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6B3C-2F3F-42D1-A973-15BE9C24F8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7131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7106B6B-362C-4B48-9C03-70E10D648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404B-BF0D-44B5-A66A-93C8ED257277}" type="datetimeFigureOut">
              <a:rPr lang="it-IT" smtClean="0"/>
              <a:t>09/04/2020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C814D54-07DC-4C53-ABFA-0928240F2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49C8A5A-6A60-4420-8EC4-EF15C4534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6B3C-2F3F-42D1-A973-15BE9C24F8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2648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56F0AD-C2B6-4D92-843B-B1E079237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31DE15-2E98-4C6A-9B23-F841E0298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FA1C9DA-A008-4C55-828C-26F92DA81F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A2A302F-B8EB-4668-AD08-604F05929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404B-BF0D-44B5-A66A-93C8ED257277}" type="datetimeFigureOut">
              <a:rPr lang="it-IT" smtClean="0"/>
              <a:t>09/04/2020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2CF870D-CF83-45D8-8D32-B37EA27E0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6039421-4B60-43D4-B20A-1BA50EA51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6B3C-2F3F-42D1-A973-15BE9C24F8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636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0B757D-6D70-44E5-BAC5-BB45CCFC3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4E2227E-0E5C-49F2-B928-23E82186C3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DB5215F-BF54-4854-9FAC-0F118D3D1C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5AE83EC-F56A-4189-B75F-C530AF765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404B-BF0D-44B5-A66A-93C8ED257277}" type="datetimeFigureOut">
              <a:rPr lang="it-IT" smtClean="0"/>
              <a:t>09/04/2020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7FAA542-91E9-4CF4-B440-7A569140E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85D809D-FFF0-4A00-ACF7-B6EE56EAE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6B3C-2F3F-42D1-A973-15BE9C24F8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090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F8C3B7E-167E-4E74-A524-0A1F8A8DD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11EEF64-9E52-4D4B-9FC9-E5FB0BF16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389FCAB-E6F2-4F03-9D6D-E634874077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4404B-BF0D-44B5-A66A-93C8ED257277}" type="datetimeFigureOut">
              <a:rPr lang="it-IT" smtClean="0"/>
              <a:t>09/04/2020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CE397F4-13C8-45FC-8349-EE2AF5E639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4DCC3C8-66BA-4543-A77D-CED5E0DE59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D6B3C-2F3F-42D1-A973-15BE9C24F8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3505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B1E8A1-A691-4A37-8EAC-0E7175D267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A CASA CON LO SPORT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BB20D43-606C-4864-BBD8-7BFA9D4058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it-IT" sz="3200" dirty="0">
                <a:solidFill>
                  <a:srgbClr val="92D050"/>
                </a:solidFill>
              </a:rPr>
              <a:t>ESPERTO MOTORIO CONI ANDREA BOSISIO</a:t>
            </a:r>
          </a:p>
          <a:p>
            <a:pPr lvl="0"/>
            <a:r>
              <a:rPr lang="it-IT" sz="3200" dirty="0">
                <a:solidFill>
                  <a:srgbClr val="92D050"/>
                </a:solidFill>
              </a:rPr>
              <a:t>LEZIONE 8</a:t>
            </a:r>
          </a:p>
          <a:p>
            <a:pPr lvl="0"/>
            <a:r>
              <a:rPr lang="it-IT" sz="3200">
                <a:solidFill>
                  <a:srgbClr val="92D050"/>
                </a:solidFill>
              </a:rPr>
              <a:t>CLASSE TERZA</a:t>
            </a:r>
            <a:endParaRPr lang="it-IT" sz="3200" dirty="0">
              <a:solidFill>
                <a:srgbClr val="92D05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8365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46126A-AA87-4422-ACC0-33CBBB03A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3826"/>
            <a:ext cx="10515600" cy="571313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CIAO BAMBINI, COME STATE???</a:t>
            </a:r>
          </a:p>
          <a:p>
            <a:pPr marL="0" lvl="0" indent="0"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ALTRI NUOVI GIOCHI PER TUTTI VOI!!!!!</a:t>
            </a:r>
          </a:p>
          <a:p>
            <a:pPr marL="0" lvl="0" indent="0">
              <a:buNone/>
            </a:pPr>
            <a:endParaRPr lang="it-IT" dirty="0">
              <a:solidFill>
                <a:schemeClr val="bg1">
                  <a:lumMod val="50000"/>
                </a:schemeClr>
              </a:solidFill>
            </a:endParaRPr>
          </a:p>
          <a:p>
            <a:pPr marL="0" lvl="0" indent="0"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CONTINUATE A DIVERTIRVI E IMPARARE CON IL MOVIMENTO!!</a:t>
            </a:r>
          </a:p>
          <a:p>
            <a:pPr marL="0" lvl="0" indent="0">
              <a:buNone/>
            </a:pPr>
            <a:endParaRPr lang="it-IT" dirty="0">
              <a:solidFill>
                <a:schemeClr val="bg1">
                  <a:lumMod val="50000"/>
                </a:schemeClr>
              </a:solidFill>
            </a:endParaRPr>
          </a:p>
          <a:p>
            <a:pPr marL="0" lvl="0" indent="0"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LEGGETE MOLTO ATTENTAMENTE LE SPIEGAZIONI PER POTERVI DIVERTIRE INSIEME ALLA VOSTRA FAMIGLIA!!</a:t>
            </a:r>
          </a:p>
          <a:p>
            <a:pPr marL="0" lvl="0" indent="0">
              <a:buNone/>
            </a:pPr>
            <a:endParaRPr lang="it-IT" dirty="0">
              <a:solidFill>
                <a:schemeClr val="bg1">
                  <a:lumMod val="50000"/>
                </a:schemeClr>
              </a:solidFill>
            </a:endParaRPr>
          </a:p>
          <a:p>
            <a:pPr marL="0" lvl="0" indent="0"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ANDREA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6506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6F41A7-F61F-4775-8840-F420488AF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dirty="0">
                <a:solidFill>
                  <a:srgbClr val="FF0000"/>
                </a:solidFill>
              </a:rPr>
              <a:t>                    GIOCO 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A7DDA46-7570-4161-9394-C01629E37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it-IT" sz="4000" dirty="0">
                <a:solidFill>
                  <a:srgbClr val="00B050"/>
                </a:solidFill>
              </a:rPr>
              <a:t>                              BRUCOOOO</a:t>
            </a:r>
          </a:p>
          <a:p>
            <a:pPr marL="0" lvl="0" indent="0"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Posiziona delle sedie una dopo l’altra, passaci sotto in posizione prona senza mai toccarle.</a:t>
            </a:r>
          </a:p>
          <a:p>
            <a:pPr marL="0" lvl="0" indent="0">
              <a:buNone/>
            </a:pPr>
            <a:endParaRPr lang="it-IT" dirty="0">
              <a:solidFill>
                <a:schemeClr val="bg1">
                  <a:lumMod val="50000"/>
                </a:schemeClr>
              </a:solidFill>
            </a:endParaRPr>
          </a:p>
          <a:p>
            <a:pPr marL="0" lvl="0" indent="0"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Inventa un percorso e batti il tuo record cronometrando il tuo giro.</a:t>
            </a:r>
          </a:p>
          <a:p>
            <a:pPr marL="0" lvl="0" indent="0">
              <a:buNone/>
            </a:pPr>
            <a:endParaRPr lang="it-IT" dirty="0">
              <a:solidFill>
                <a:schemeClr val="bg1">
                  <a:lumMod val="50000"/>
                </a:schemeClr>
              </a:solidFill>
            </a:endParaRPr>
          </a:p>
          <a:p>
            <a:pPr marL="0" lvl="0" indent="0"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Mettiti in posizione supina sotto un tavolo, rotola a destra e sinistra per uscire dal tavolo e lancia una pallina da riprendere al volo.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56370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B712D9-A4B7-428B-A9E8-82DBDE954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6597"/>
          </a:xfrm>
        </p:spPr>
        <p:txBody>
          <a:bodyPr>
            <a:normAutofit/>
          </a:bodyPr>
          <a:lstStyle/>
          <a:p>
            <a:r>
              <a:rPr lang="it-IT" sz="6000" dirty="0">
                <a:solidFill>
                  <a:srgbClr val="FF0000"/>
                </a:solidFill>
              </a:rPr>
              <a:t>                     GIOCO 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34EB1C2-DE90-4D69-8F6C-37FE7C1E7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1722"/>
            <a:ext cx="10515600" cy="5300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b="1" dirty="0">
                <a:solidFill>
                  <a:srgbClr val="00B050"/>
                </a:solidFill>
                <a:latin typeface="+mj-lt"/>
              </a:rPr>
              <a:t>                                       FAI CANESTRO </a:t>
            </a:r>
            <a:endParaRPr lang="it-IT" dirty="0">
              <a:solidFill>
                <a:srgbClr val="00B050"/>
              </a:solidFill>
              <a:latin typeface="+mj-lt"/>
            </a:endParaRPr>
          </a:p>
          <a:p>
            <a:pPr marL="0" indent="0"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Disponete 10 salviette: 5 vicino al piede destro, 5 vicino al piede sinistro, sempre tra gli 8/12 passi di distanza dal muro </a:t>
            </a:r>
          </a:p>
          <a:p>
            <a:pPr marL="0" indent="0"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Con le gambe divaricate (aperte più o meno come le spalle), piegando la schiena, raccogliete con la rispettiva mano (la destra a destra, la sinistra a sinistra) la salvietta che avete vicino al piede </a:t>
            </a:r>
          </a:p>
          <a:p>
            <a:pPr marL="0" indent="0"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Una volta presa, lanciatela con la mano che avete utilizzato per raccoglierla </a:t>
            </a:r>
          </a:p>
          <a:p>
            <a:pPr marL="0" indent="0"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Ogni canestro dà 1 punto con la mano che usate per scrivere, 2 punti con la mano che non utilizzate di solito per scrivere </a:t>
            </a:r>
          </a:p>
          <a:p>
            <a:endParaRPr lang="it-IT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marL="0" indent="0">
              <a:buNone/>
            </a:pPr>
            <a:endParaRPr lang="it-I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823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46C99E-AC04-46AC-BA2B-EB5731891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1548"/>
            <a:ext cx="10515600" cy="5885415"/>
          </a:xfrm>
        </p:spPr>
        <p:txBody>
          <a:bodyPr/>
          <a:lstStyle/>
          <a:p>
            <a:pPr marL="0" lvl="0" indent="0">
              <a:buNone/>
            </a:pPr>
            <a:r>
              <a:rPr lang="it-IT" sz="4000" dirty="0">
                <a:solidFill>
                  <a:srgbClr val="E7E6E6">
                    <a:lumMod val="25000"/>
                  </a:srgbClr>
                </a:solidFill>
              </a:rPr>
              <a:t>VI SIETE DIVERTITI??</a:t>
            </a:r>
          </a:p>
          <a:p>
            <a:pPr marL="0" lvl="0" indent="0">
              <a:buNone/>
            </a:pPr>
            <a:r>
              <a:rPr lang="it-IT" sz="4000" dirty="0">
                <a:solidFill>
                  <a:srgbClr val="E7E6E6">
                    <a:lumMod val="25000"/>
                  </a:srgbClr>
                </a:solidFill>
              </a:rPr>
              <a:t>CONTINUATE SEMPRE A FARE SPORT!!</a:t>
            </a:r>
          </a:p>
          <a:p>
            <a:pPr marL="0" lvl="0" indent="0">
              <a:buNone/>
            </a:pPr>
            <a:endParaRPr lang="it-IT" sz="4000" dirty="0">
              <a:solidFill>
                <a:srgbClr val="E7E6E6">
                  <a:lumMod val="25000"/>
                </a:srgbClr>
              </a:solidFill>
            </a:endParaRPr>
          </a:p>
          <a:p>
            <a:pPr marL="0" lvl="0" indent="0">
              <a:buNone/>
            </a:pPr>
            <a:r>
              <a:rPr lang="it-IT" sz="4000" dirty="0">
                <a:solidFill>
                  <a:srgbClr val="E7E6E6">
                    <a:lumMod val="25000"/>
                  </a:srgbClr>
                </a:solidFill>
              </a:rPr>
              <a:t>CIAOOO</a:t>
            </a:r>
          </a:p>
          <a:p>
            <a:pPr marL="0" lvl="0" indent="0">
              <a:buNone/>
            </a:pPr>
            <a:endParaRPr lang="it-IT" sz="4000" dirty="0">
              <a:solidFill>
                <a:srgbClr val="E7E6E6">
                  <a:lumMod val="25000"/>
                </a:srgbClr>
              </a:solidFill>
            </a:endParaRPr>
          </a:p>
          <a:p>
            <a:pPr marL="0" lvl="0" indent="0">
              <a:buNone/>
            </a:pPr>
            <a:r>
              <a:rPr lang="it-IT" sz="4000" dirty="0">
                <a:solidFill>
                  <a:srgbClr val="E7E6E6">
                    <a:lumMod val="25000"/>
                  </a:srgbClr>
                </a:solidFill>
              </a:rPr>
              <a:t>ANDREA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22400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231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A CASA CON LO SPORT</vt:lpstr>
      <vt:lpstr>Presentazione standard di PowerPoint</vt:lpstr>
      <vt:lpstr>                    GIOCO 1</vt:lpstr>
      <vt:lpstr>                     GIOCO 2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CASA CON LO SPORT</dc:title>
  <dc:creator>andrea bosisio</dc:creator>
  <cp:lastModifiedBy>andrea bosisio</cp:lastModifiedBy>
  <cp:revision>2</cp:revision>
  <dcterms:created xsi:type="dcterms:W3CDTF">2020-04-08T19:24:24Z</dcterms:created>
  <dcterms:modified xsi:type="dcterms:W3CDTF">2020-04-09T08:14:23Z</dcterms:modified>
</cp:coreProperties>
</file>