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99A7DA46-125A-49E6-BCC6-0CA9E376013D}"/>
    <pc:docChg chg="custSel addSld modSld">
      <pc:chgData name="andrea bosisio" userId="58b4651d2d5f770b" providerId="LiveId" clId="{99A7DA46-125A-49E6-BCC6-0CA9E376013D}" dt="2020-04-16T20:11:53.771" v="411" actId="14100"/>
      <pc:docMkLst>
        <pc:docMk/>
      </pc:docMkLst>
      <pc:sldChg chg="delSp modSp">
        <pc:chgData name="andrea bosisio" userId="58b4651d2d5f770b" providerId="LiveId" clId="{99A7DA46-125A-49E6-BCC6-0CA9E376013D}" dt="2020-04-16T20:03:37.953" v="5" actId="27636"/>
        <pc:sldMkLst>
          <pc:docMk/>
          <pc:sldMk cId="548676781" sldId="257"/>
        </pc:sldMkLst>
        <pc:spChg chg="del">
          <ac:chgData name="andrea bosisio" userId="58b4651d2d5f770b" providerId="LiveId" clId="{99A7DA46-125A-49E6-BCC6-0CA9E376013D}" dt="2020-04-16T20:03:33.967" v="3" actId="478"/>
          <ac:spMkLst>
            <pc:docMk/>
            <pc:sldMk cId="548676781" sldId="257"/>
            <ac:spMk id="2" creationId="{93A31DE8-00E4-4FF0-BDD1-2797E2EA5B6F}"/>
          </ac:spMkLst>
        </pc:spChg>
        <pc:spChg chg="mod">
          <ac:chgData name="andrea bosisio" userId="58b4651d2d5f770b" providerId="LiveId" clId="{99A7DA46-125A-49E6-BCC6-0CA9E376013D}" dt="2020-04-16T20:03:37.953" v="5" actId="27636"/>
          <ac:spMkLst>
            <pc:docMk/>
            <pc:sldMk cId="548676781" sldId="257"/>
            <ac:spMk id="3" creationId="{9CE69708-4A29-4FA4-B46A-321850FC6632}"/>
          </ac:spMkLst>
        </pc:spChg>
      </pc:sldChg>
      <pc:sldChg chg="modSp new">
        <pc:chgData name="andrea bosisio" userId="58b4651d2d5f770b" providerId="LiveId" clId="{99A7DA46-125A-49E6-BCC6-0CA9E376013D}" dt="2020-04-16T20:07:58.121" v="263" actId="207"/>
        <pc:sldMkLst>
          <pc:docMk/>
          <pc:sldMk cId="3862865869" sldId="258"/>
        </pc:sldMkLst>
        <pc:spChg chg="mod">
          <ac:chgData name="andrea bosisio" userId="58b4651d2d5f770b" providerId="LiveId" clId="{99A7DA46-125A-49E6-BCC6-0CA9E376013D}" dt="2020-04-16T20:04:06.354" v="40" actId="20577"/>
          <ac:spMkLst>
            <pc:docMk/>
            <pc:sldMk cId="3862865869" sldId="258"/>
            <ac:spMk id="2" creationId="{87F57829-77C7-4F54-A67E-51D3B86C91DB}"/>
          </ac:spMkLst>
        </pc:spChg>
        <pc:spChg chg="mod">
          <ac:chgData name="andrea bosisio" userId="58b4651d2d5f770b" providerId="LiveId" clId="{99A7DA46-125A-49E6-BCC6-0CA9E376013D}" dt="2020-04-16T20:07:58.121" v="263" actId="207"/>
          <ac:spMkLst>
            <pc:docMk/>
            <pc:sldMk cId="3862865869" sldId="258"/>
            <ac:spMk id="3" creationId="{BC5D7BAF-DC4C-455E-B1A6-19E6CBEDEEFC}"/>
          </ac:spMkLst>
        </pc:spChg>
      </pc:sldChg>
      <pc:sldChg chg="delSp modSp new">
        <pc:chgData name="andrea bosisio" userId="58b4651d2d5f770b" providerId="LiveId" clId="{99A7DA46-125A-49E6-BCC6-0CA9E376013D}" dt="2020-04-16T20:06:41.240" v="153" actId="255"/>
        <pc:sldMkLst>
          <pc:docMk/>
          <pc:sldMk cId="949130851" sldId="259"/>
        </pc:sldMkLst>
        <pc:spChg chg="del">
          <ac:chgData name="andrea bosisio" userId="58b4651d2d5f770b" providerId="LiveId" clId="{99A7DA46-125A-49E6-BCC6-0CA9E376013D}" dt="2020-04-16T20:05:22.799" v="104" actId="478"/>
          <ac:spMkLst>
            <pc:docMk/>
            <pc:sldMk cId="949130851" sldId="259"/>
            <ac:spMk id="2" creationId="{88B09023-94D1-421F-AC6E-C54FFAED7B04}"/>
          </ac:spMkLst>
        </pc:spChg>
        <pc:spChg chg="mod">
          <ac:chgData name="andrea bosisio" userId="58b4651d2d5f770b" providerId="LiveId" clId="{99A7DA46-125A-49E6-BCC6-0CA9E376013D}" dt="2020-04-16T20:06:41.240" v="153" actId="255"/>
          <ac:spMkLst>
            <pc:docMk/>
            <pc:sldMk cId="949130851" sldId="259"/>
            <ac:spMk id="3" creationId="{D156185E-2E0E-4340-A2D2-C2CFA75CFF3D}"/>
          </ac:spMkLst>
        </pc:spChg>
      </pc:sldChg>
      <pc:sldChg chg="modSp new">
        <pc:chgData name="andrea bosisio" userId="58b4651d2d5f770b" providerId="LiveId" clId="{99A7DA46-125A-49E6-BCC6-0CA9E376013D}" dt="2020-04-16T20:10:11.756" v="389" actId="27636"/>
        <pc:sldMkLst>
          <pc:docMk/>
          <pc:sldMk cId="188075612" sldId="260"/>
        </pc:sldMkLst>
        <pc:spChg chg="mod">
          <ac:chgData name="andrea bosisio" userId="58b4651d2d5f770b" providerId="LiveId" clId="{99A7DA46-125A-49E6-BCC6-0CA9E376013D}" dt="2020-04-16T20:10:11.756" v="389" actId="27636"/>
          <ac:spMkLst>
            <pc:docMk/>
            <pc:sldMk cId="188075612" sldId="260"/>
            <ac:spMk id="2" creationId="{F2A2603F-99A8-45FB-9DC6-3FEBDC386969}"/>
          </ac:spMkLst>
        </pc:spChg>
        <pc:spChg chg="mod">
          <ac:chgData name="andrea bosisio" userId="58b4651d2d5f770b" providerId="LiveId" clId="{99A7DA46-125A-49E6-BCC6-0CA9E376013D}" dt="2020-04-16T20:10:07.520" v="387" actId="27636"/>
          <ac:spMkLst>
            <pc:docMk/>
            <pc:sldMk cId="188075612" sldId="260"/>
            <ac:spMk id="3" creationId="{5D5ECB89-5256-451D-89FB-C47B15F12C55}"/>
          </ac:spMkLst>
        </pc:spChg>
      </pc:sldChg>
      <pc:sldChg chg="delSp modSp new">
        <pc:chgData name="andrea bosisio" userId="58b4651d2d5f770b" providerId="LiveId" clId="{99A7DA46-125A-49E6-BCC6-0CA9E376013D}" dt="2020-04-16T20:11:14.897" v="406" actId="113"/>
        <pc:sldMkLst>
          <pc:docMk/>
          <pc:sldMk cId="444693689" sldId="261"/>
        </pc:sldMkLst>
        <pc:spChg chg="del">
          <ac:chgData name="andrea bosisio" userId="58b4651d2d5f770b" providerId="LiveId" clId="{99A7DA46-125A-49E6-BCC6-0CA9E376013D}" dt="2020-04-16T20:10:27.228" v="391" actId="478"/>
          <ac:spMkLst>
            <pc:docMk/>
            <pc:sldMk cId="444693689" sldId="261"/>
            <ac:spMk id="2" creationId="{48DE859C-9CA5-46EA-8262-685BA06BDDDE}"/>
          </ac:spMkLst>
        </pc:spChg>
        <pc:spChg chg="mod">
          <ac:chgData name="andrea bosisio" userId="58b4651d2d5f770b" providerId="LiveId" clId="{99A7DA46-125A-49E6-BCC6-0CA9E376013D}" dt="2020-04-16T20:11:14.897" v="406" actId="113"/>
          <ac:spMkLst>
            <pc:docMk/>
            <pc:sldMk cId="444693689" sldId="261"/>
            <ac:spMk id="3" creationId="{8460C2FE-1AF4-47B4-97B8-08E149EF6E9F}"/>
          </ac:spMkLst>
        </pc:spChg>
      </pc:sldChg>
      <pc:sldChg chg="delSp modSp new">
        <pc:chgData name="andrea bosisio" userId="58b4651d2d5f770b" providerId="LiveId" clId="{99A7DA46-125A-49E6-BCC6-0CA9E376013D}" dt="2020-04-16T20:11:53.771" v="411" actId="14100"/>
        <pc:sldMkLst>
          <pc:docMk/>
          <pc:sldMk cId="3281384403" sldId="262"/>
        </pc:sldMkLst>
        <pc:spChg chg="del">
          <ac:chgData name="andrea bosisio" userId="58b4651d2d5f770b" providerId="LiveId" clId="{99A7DA46-125A-49E6-BCC6-0CA9E376013D}" dt="2020-04-16T20:11:49.364" v="410" actId="478"/>
          <ac:spMkLst>
            <pc:docMk/>
            <pc:sldMk cId="3281384403" sldId="262"/>
            <ac:spMk id="2" creationId="{9D6E86C7-89EE-4EA5-BFD9-B8C765222951}"/>
          </ac:spMkLst>
        </pc:spChg>
        <pc:spChg chg="mod">
          <ac:chgData name="andrea bosisio" userId="58b4651d2d5f770b" providerId="LiveId" clId="{99A7DA46-125A-49E6-BCC6-0CA9E376013D}" dt="2020-04-16T20:11:53.771" v="411" actId="14100"/>
          <ac:spMkLst>
            <pc:docMk/>
            <pc:sldMk cId="3281384403" sldId="262"/>
            <ac:spMk id="3" creationId="{C0F68686-B81A-4891-A8E3-3A9E5E70C0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6AB677-53D0-4D58-ACA4-2B3618C86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7EC4C6-0767-4B31-BCF5-DD057FE9A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4FD7EA-6736-4D55-A73B-470D0318E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7A5B82-CF35-41BA-80BB-8CC21D25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2ADC17-213E-458B-BEA0-98CD2E9DB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990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03DF1-A1B6-41EE-A431-20A2197E1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54C1B5F-7D67-4F87-8D3D-B82E11858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730F8F-7958-4169-8C4D-E570F85F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739B9E-23BA-424B-9E02-54B20F551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4FF38A-6650-4288-8A67-3B9B9004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096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43E023-3E8B-47C2-984D-5E0795735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032A633-7756-43C1-AB53-22DFE7D6F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AE8262-7046-441F-BAD6-A1B8035D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D071DB-E1B8-4C6D-BF49-66FEE9D45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497004-84FA-4B79-B0E8-5D1DAEED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7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8A3638-DD31-4A52-8EF8-4351BFA8C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24ABD9-585A-4ABD-9CBC-837DE5B5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07B450-5085-4304-9286-707975302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998DDE-1995-453F-BE7C-71EB6911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6BE6A2-5FF0-457D-B459-F0759C11A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87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D3F4DA-7C3D-40B2-9D24-8C10F0AB6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6736EA-B38B-4B05-AC20-6C5B3D715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7E04A3-BA23-4432-A3FB-0F5B4CB7D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F3F81B-6BF0-4572-944A-318210CAC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6C8D15-7FF7-4B4C-8369-58A5D6E3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2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5F1113-7A2F-4BD7-86BB-B67FCE96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BCE147-1D70-4735-8224-F9AE43253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DA0E1E-C6E6-4A3B-925A-701C231F1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E607896-70D7-4743-B245-91701820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AC0AE7-3229-432B-A3C3-117402B17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66AF0A-CD6E-4AA6-8EF7-4657CFBA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85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E03D60-5BE0-4FFD-823C-49A208419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FCCC3E-BBC8-44AA-B668-B81711B4D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67508B4-36E4-452D-85DC-DD7099FB5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9D2EF3-E7DD-4E21-AFBA-D9CB0B609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3C8570B-790C-4D89-BD62-2DAF7B214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7B00B26-3E91-4FE9-9B58-BF02139FD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691F7D4-0DBB-43C8-99F7-365D06E1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008C350-F585-4280-85F4-285C02BF6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23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558C90-5B06-44AA-ABDA-9210BE3C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39CC86-0F7E-401A-B8F3-0B22FE39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37DD7E-DC26-4626-888A-866D98C8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BCF5C5F-7424-483D-94D8-40B7BEDB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646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89EA6D6-1B73-46F8-B758-BCCCE6893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4FB01B7-7014-49CE-B656-601133D4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C81ADE1-81D3-459B-AF8F-C254FBAF9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7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E0AEE8-8605-417E-A79D-A678A702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2B5FD5-0A24-4AFA-89E3-F5CA6307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EE99AD6-70E5-42A7-A1DA-93604E90E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1A38C9-6E4A-4C4F-B424-A4247E95F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BC21AE-0F8E-4FC2-A079-8FA558A32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43B035-400E-41F2-AAFD-E0E551DD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50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1BFA38-7B2E-40AB-A21A-9E0DEC36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670E74C-1F7E-4873-9E17-A13E9CA9D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530BB1D-FFBB-4F93-8891-BDC85873F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7DBD24-181F-420D-91A4-3BAA1DBF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2CB46E0-CB32-46BF-A169-87146D0E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34F381-42E0-4114-98FB-09D89895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79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22EF811-D56B-4A96-A0D8-DAAE15716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0F1CD1-C69A-4F1B-ABF0-01B99AFA5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740A23-3B43-47AD-BECE-C871D9DD3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F15E8-677E-4A64-9F73-835E157C6644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894DC2-DB57-4D5A-BBA1-77029881A0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6B637-FD3C-4AC1-BCC6-E6F651C0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73A2-2F16-4F55-B8D1-9F53B0E8A8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92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59DCFD-23A4-4FFC-9652-8BA4F5513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3BCC6AE-E1DB-4091-A921-1D8B7F6779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8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CLASSE SECONDA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09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E69708-4A29-4FA4-B46A-321850FC6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6835"/>
            <a:ext cx="10515600" cy="566012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CIAO BAMBINI, COME STATE???</a:t>
            </a: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ALTRI NUOVI GIOCHI PER TUTTI VOI!!!!!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CONTINUATE A DIVERTIRVI E IMPARARE CON IL MOVIMENTO!!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LEGGETE MOLTO ATTENTAMENTE LE SPIEGAZIONI PER POTERVI DIVERTIRE INSIEME ALLA VOSTRA FAMIGLIA!!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ANDREA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867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F57829-77C7-4F54-A67E-51D3B86C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5D7BAF-DC4C-455E-B1A6-19E6CBED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it-IT" sz="4000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SCALDIAMOCI A SUON DI MUSICA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telefono o televisione (con musica)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 cammina liberamente per la casa quando si sente la musica, ogni volta che la stessa si ferma bisogna fermarsi immobili fino a quando non riparte la canzone. Se di viene beccati in movimento quando la musica è spenta si prende 1 punto di penalità.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286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56185E-2E0E-4340-A2D2-C2CFA75CF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304"/>
            <a:ext cx="10515600" cy="584565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Chi ottiene meno punti di penalità per tutta la durata della canzone, vince!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Varianti: </a:t>
            </a:r>
          </a:p>
          <a:p>
            <a:pPr marL="514350" lvl="0" indent="-514350">
              <a:lnSpc>
                <a:spcPct val="115000"/>
              </a:lnSpc>
              <a:spcAft>
                <a:spcPts val="600"/>
              </a:spcAft>
              <a:buAutoNum type="arabicParenR"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Allo stop della musica ci si ferma immobili in equilibrio su 1 piede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Allo stop della musica ci si ferma immobili in equilibrio sul piede non dominante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3) Si cammina eseguendo dei passi piccolissimi (come una formica)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4) Si cammina eseguendo dei passi giganti (come un elefante)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5) Mentre si cammina bisogna ballare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913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A2603F-99A8-45FB-9DC6-3FEBDC386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7327"/>
          </a:xfrm>
        </p:spPr>
        <p:txBody>
          <a:bodyPr>
            <a:normAutofit fontScale="90000"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5ECB89-5256-451D-89FB-C47B15F12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51279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                    </a:t>
            </a:r>
            <a:r>
              <a:rPr lang="it-IT" sz="5700" dirty="0">
                <a:solidFill>
                  <a:srgbClr val="00B050"/>
                </a:solidFill>
              </a:rPr>
              <a:t>IN CAMMINO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 cammina liberamente per casa (o fuori) e si eseguono determinati compiti: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Cercare di occupare più spazio possibile (in piedi a braccia larghe)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Cercare di occupare meno spazio possibile (accovacciato braccia attaccate al corpo)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3) Cercare di camminare il più lento possibile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4) Cercare di camminare il più veloce possibile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4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5) Camminare in altre direzioni (spostandosi di lato o all’indietro)</a:t>
            </a:r>
          </a:p>
          <a:p>
            <a:pPr marL="0" indent="0">
              <a:buNone/>
            </a:pPr>
            <a:endParaRPr lang="it-IT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5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60C2FE-1AF4-47B4-97B8-08E149EF6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565"/>
            <a:ext cx="10515600" cy="5779398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SFIDA: un compagno dovrà partire da un punto A (es. Cucina) ed arrivare ad un punto B (es. Stanza da letto) camminando ad occhi chiusi e seguendo le indicazioni che gli verranno date dal suo compagno di gioco. Chi impiega meno tempo?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4693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F68686-B81A-4891-A8E3-3A9E5E70C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304"/>
            <a:ext cx="10515600" cy="5845659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CIAOOO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ANDREA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1384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  GIOCO 1</vt:lpstr>
      <vt:lpstr>Presentazione standard di PowerPoint</vt:lpstr>
      <vt:lpstr>                    GIOCO 2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1</cp:revision>
  <dcterms:created xsi:type="dcterms:W3CDTF">2020-04-16T20:02:05Z</dcterms:created>
  <dcterms:modified xsi:type="dcterms:W3CDTF">2020-04-16T20:11:57Z</dcterms:modified>
</cp:coreProperties>
</file>