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 bosisio" userId="58b4651d2d5f770b" providerId="LiveId" clId="{0FAC6E25-7BA1-46F9-AA7B-D40B424E8AAA}"/>
    <pc:docChg chg="custSel addSld modSld">
      <pc:chgData name="andrea bosisio" userId="58b4651d2d5f770b" providerId="LiveId" clId="{0FAC6E25-7BA1-46F9-AA7B-D40B424E8AAA}" dt="2020-04-23T14:28:59.557" v="335" actId="20577"/>
      <pc:docMkLst>
        <pc:docMk/>
      </pc:docMkLst>
      <pc:sldChg chg="delSp modSp">
        <pc:chgData name="andrea bosisio" userId="58b4651d2d5f770b" providerId="LiveId" clId="{0FAC6E25-7BA1-46F9-AA7B-D40B424E8AAA}" dt="2020-04-23T14:22:10.956" v="3"/>
        <pc:sldMkLst>
          <pc:docMk/>
          <pc:sldMk cId="2499408964" sldId="257"/>
        </pc:sldMkLst>
        <pc:spChg chg="del">
          <ac:chgData name="andrea bosisio" userId="58b4651d2d5f770b" providerId="LiveId" clId="{0FAC6E25-7BA1-46F9-AA7B-D40B424E8AAA}" dt="2020-04-23T14:21:53.938" v="0" actId="478"/>
          <ac:spMkLst>
            <pc:docMk/>
            <pc:sldMk cId="2499408964" sldId="257"/>
            <ac:spMk id="2" creationId="{35048702-B223-4A0C-A533-8533CCDDD9A7}"/>
          </ac:spMkLst>
        </pc:spChg>
        <pc:spChg chg="mod">
          <ac:chgData name="andrea bosisio" userId="58b4651d2d5f770b" providerId="LiveId" clId="{0FAC6E25-7BA1-46F9-AA7B-D40B424E8AAA}" dt="2020-04-23T14:22:10.956" v="3"/>
          <ac:spMkLst>
            <pc:docMk/>
            <pc:sldMk cId="2499408964" sldId="257"/>
            <ac:spMk id="3" creationId="{BB9CFB9C-F07D-4437-9A43-E6A35C5FA108}"/>
          </ac:spMkLst>
        </pc:spChg>
      </pc:sldChg>
      <pc:sldChg chg="modSp new">
        <pc:chgData name="andrea bosisio" userId="58b4651d2d5f770b" providerId="LiveId" clId="{0FAC6E25-7BA1-46F9-AA7B-D40B424E8AAA}" dt="2020-04-23T14:24:45.492" v="135" actId="207"/>
        <pc:sldMkLst>
          <pc:docMk/>
          <pc:sldMk cId="1696372930" sldId="258"/>
        </pc:sldMkLst>
        <pc:spChg chg="mod">
          <ac:chgData name="andrea bosisio" userId="58b4651d2d5f770b" providerId="LiveId" clId="{0FAC6E25-7BA1-46F9-AA7B-D40B424E8AAA}" dt="2020-04-23T14:22:30.409" v="36" actId="20577"/>
          <ac:spMkLst>
            <pc:docMk/>
            <pc:sldMk cId="1696372930" sldId="258"/>
            <ac:spMk id="2" creationId="{74CCD648-C992-41E3-B3FF-C90A1CA33101}"/>
          </ac:spMkLst>
        </pc:spChg>
        <pc:spChg chg="mod">
          <ac:chgData name="andrea bosisio" userId="58b4651d2d5f770b" providerId="LiveId" clId="{0FAC6E25-7BA1-46F9-AA7B-D40B424E8AAA}" dt="2020-04-23T14:24:45.492" v="135" actId="207"/>
          <ac:spMkLst>
            <pc:docMk/>
            <pc:sldMk cId="1696372930" sldId="258"/>
            <ac:spMk id="3" creationId="{FCF6F6EA-956E-4019-8836-693A6AC08433}"/>
          </ac:spMkLst>
        </pc:spChg>
      </pc:sldChg>
      <pc:sldChg chg="delSp modSp new">
        <pc:chgData name="andrea bosisio" userId="58b4651d2d5f770b" providerId="LiveId" clId="{0FAC6E25-7BA1-46F9-AA7B-D40B424E8AAA}" dt="2020-04-23T14:25:51.139" v="171" actId="207"/>
        <pc:sldMkLst>
          <pc:docMk/>
          <pc:sldMk cId="484920746" sldId="259"/>
        </pc:sldMkLst>
        <pc:spChg chg="del">
          <ac:chgData name="andrea bosisio" userId="58b4651d2d5f770b" providerId="LiveId" clId="{0FAC6E25-7BA1-46F9-AA7B-D40B424E8AAA}" dt="2020-04-23T14:24:50.984" v="137" actId="478"/>
          <ac:spMkLst>
            <pc:docMk/>
            <pc:sldMk cId="484920746" sldId="259"/>
            <ac:spMk id="2" creationId="{A904A573-F528-4322-97F8-E220AF144633}"/>
          </ac:spMkLst>
        </pc:spChg>
        <pc:spChg chg="mod">
          <ac:chgData name="andrea bosisio" userId="58b4651d2d5f770b" providerId="LiveId" clId="{0FAC6E25-7BA1-46F9-AA7B-D40B424E8AAA}" dt="2020-04-23T14:25:51.139" v="171" actId="207"/>
          <ac:spMkLst>
            <pc:docMk/>
            <pc:sldMk cId="484920746" sldId="259"/>
            <ac:spMk id="3" creationId="{570C268A-CC8B-46F2-931F-D3F2D33A4232}"/>
          </ac:spMkLst>
        </pc:spChg>
      </pc:sldChg>
      <pc:sldChg chg="modSp new">
        <pc:chgData name="andrea bosisio" userId="58b4651d2d5f770b" providerId="LiveId" clId="{0FAC6E25-7BA1-46F9-AA7B-D40B424E8AAA}" dt="2020-04-23T14:27:31.140" v="294" actId="20577"/>
        <pc:sldMkLst>
          <pc:docMk/>
          <pc:sldMk cId="3631328790" sldId="260"/>
        </pc:sldMkLst>
        <pc:spChg chg="mod">
          <ac:chgData name="andrea bosisio" userId="58b4651d2d5f770b" providerId="LiveId" clId="{0FAC6E25-7BA1-46F9-AA7B-D40B424E8AAA}" dt="2020-04-23T14:26:09.763" v="203" actId="20577"/>
          <ac:spMkLst>
            <pc:docMk/>
            <pc:sldMk cId="3631328790" sldId="260"/>
            <ac:spMk id="2" creationId="{8D094FAD-C045-425C-B953-BBA13F531828}"/>
          </ac:spMkLst>
        </pc:spChg>
        <pc:spChg chg="mod">
          <ac:chgData name="andrea bosisio" userId="58b4651d2d5f770b" providerId="LiveId" clId="{0FAC6E25-7BA1-46F9-AA7B-D40B424E8AAA}" dt="2020-04-23T14:27:31.140" v="294" actId="20577"/>
          <ac:spMkLst>
            <pc:docMk/>
            <pc:sldMk cId="3631328790" sldId="260"/>
            <ac:spMk id="3" creationId="{972E5D5D-5E4F-4F6D-9E50-0C1635DE12B0}"/>
          </ac:spMkLst>
        </pc:spChg>
      </pc:sldChg>
      <pc:sldChg chg="delSp modSp new">
        <pc:chgData name="andrea bosisio" userId="58b4651d2d5f770b" providerId="LiveId" clId="{0FAC6E25-7BA1-46F9-AA7B-D40B424E8AAA}" dt="2020-04-23T14:28:27.956" v="329" actId="207"/>
        <pc:sldMkLst>
          <pc:docMk/>
          <pc:sldMk cId="58227385" sldId="261"/>
        </pc:sldMkLst>
        <pc:spChg chg="del">
          <ac:chgData name="andrea bosisio" userId="58b4651d2d5f770b" providerId="LiveId" clId="{0FAC6E25-7BA1-46F9-AA7B-D40B424E8AAA}" dt="2020-04-23T14:27:37.159" v="296" actId="478"/>
          <ac:spMkLst>
            <pc:docMk/>
            <pc:sldMk cId="58227385" sldId="261"/>
            <ac:spMk id="2" creationId="{5DC4282D-4E0E-4CC5-8732-96E2E57BD4A5}"/>
          </ac:spMkLst>
        </pc:spChg>
        <pc:spChg chg="mod">
          <ac:chgData name="andrea bosisio" userId="58b4651d2d5f770b" providerId="LiveId" clId="{0FAC6E25-7BA1-46F9-AA7B-D40B424E8AAA}" dt="2020-04-23T14:28:27.956" v="329" actId="207"/>
          <ac:spMkLst>
            <pc:docMk/>
            <pc:sldMk cId="58227385" sldId="261"/>
            <ac:spMk id="3" creationId="{D3FA2ACB-CCA1-4057-950E-CD6194396416}"/>
          </ac:spMkLst>
        </pc:spChg>
      </pc:sldChg>
      <pc:sldChg chg="delSp modSp new">
        <pc:chgData name="andrea bosisio" userId="58b4651d2d5f770b" providerId="LiveId" clId="{0FAC6E25-7BA1-46F9-AA7B-D40B424E8AAA}" dt="2020-04-23T14:28:59.557" v="335" actId="20577"/>
        <pc:sldMkLst>
          <pc:docMk/>
          <pc:sldMk cId="1098412248" sldId="262"/>
        </pc:sldMkLst>
        <pc:spChg chg="del">
          <ac:chgData name="andrea bosisio" userId="58b4651d2d5f770b" providerId="LiveId" clId="{0FAC6E25-7BA1-46F9-AA7B-D40B424E8AAA}" dt="2020-04-23T14:28:33.909" v="331" actId="478"/>
          <ac:spMkLst>
            <pc:docMk/>
            <pc:sldMk cId="1098412248" sldId="262"/>
            <ac:spMk id="2" creationId="{4A21BDF6-5B5E-48FD-BBC9-5650E9000A32}"/>
          </ac:spMkLst>
        </pc:spChg>
        <pc:spChg chg="mod">
          <ac:chgData name="andrea bosisio" userId="58b4651d2d5f770b" providerId="LiveId" clId="{0FAC6E25-7BA1-46F9-AA7B-D40B424E8AAA}" dt="2020-04-23T14:28:59.557" v="335" actId="20577"/>
          <ac:spMkLst>
            <pc:docMk/>
            <pc:sldMk cId="1098412248" sldId="262"/>
            <ac:spMk id="3" creationId="{AE445B8F-1692-4B57-9652-E607B59D36C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F4B317-76FF-42F1-9DC1-CB3E8A6DEC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6BDB127-3D29-43B5-92AE-981828D0AC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0E7A6DD-DB1A-4DDF-BF28-15052F834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5404-6497-49E0-B7F2-09E4DD92CD75}" type="datetimeFigureOut">
              <a:rPr lang="it-IT" smtClean="0"/>
              <a:t>23/04/2020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683A050-9BF1-4B98-8AFE-706CD4540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DB5D2A9-0533-426E-9272-73B4E969C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00D1D-A1EA-4652-8AAC-52F54D2DE0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6159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116636-CE41-45CD-ABBD-F5CC7D97F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15A7BFE-EC76-4879-A61D-B1B1F55FD3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966299D-DBCA-4BB0-A727-8BE6BD793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5404-6497-49E0-B7F2-09E4DD92CD75}" type="datetimeFigureOut">
              <a:rPr lang="it-IT" smtClean="0"/>
              <a:t>23/04/2020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33EF9DD-12A7-4420-80CC-5925AAAF9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3A7006D-41C0-484F-943D-CB9197AFE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00D1D-A1EA-4652-8AAC-52F54D2DE0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6029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8A45978-D5CC-4C52-8B74-539E5691E7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4AEE413-8C86-4575-8E8F-C61DA76F06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73E8E65-1C62-4E9B-AEB3-311C76AD4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5404-6497-49E0-B7F2-09E4DD92CD75}" type="datetimeFigureOut">
              <a:rPr lang="it-IT" smtClean="0"/>
              <a:t>23/04/2020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C25AE50-FF1C-4676-8DB1-C54493C57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451405B-9E38-4416-86CD-7F2D2AAF0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00D1D-A1EA-4652-8AAC-52F54D2DE0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8514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62525A-1A89-41E9-8CBA-403013902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AFD0D2B-DA87-444C-93C6-8EF434EA0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2CA9510-062D-42E2-9DCA-E4C424D89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5404-6497-49E0-B7F2-09E4DD92CD75}" type="datetimeFigureOut">
              <a:rPr lang="it-IT" smtClean="0"/>
              <a:t>23/04/2020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7CA510C-1B2E-4654-8023-110DE9329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1FB4D4D-14AE-4D20-9DC2-3D06DA6CB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00D1D-A1EA-4652-8AAC-52F54D2DE0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924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693579-59E6-4FD0-A4A4-CFAF994B2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C042E82-F22B-4A6B-974E-C4EBB2B73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4DD3604-F8F0-4CA3-B486-7D1646CFC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5404-6497-49E0-B7F2-09E4DD92CD75}" type="datetimeFigureOut">
              <a:rPr lang="it-IT" smtClean="0"/>
              <a:t>23/04/2020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FE3242B-6222-4AB8-B3EC-A37068EA4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D8813AF-8FFA-481B-A3AA-AC8EB165D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00D1D-A1EA-4652-8AAC-52F54D2DE0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703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52C055-4CA1-4E0B-878B-FE011A4A8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3F3FB9C-D9A9-4D5A-9068-10A08081F3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07CA1A4-094D-4B6E-AE81-418C9AB25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D3D6DAA-084E-45DA-83D1-CB3479E1F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5404-6497-49E0-B7F2-09E4DD92CD75}" type="datetimeFigureOut">
              <a:rPr lang="it-IT" smtClean="0"/>
              <a:t>23/04/2020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7B96F9A-C963-467E-B7FF-07CA59F07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D35653A-D28F-4EFF-9766-968A12DF9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00D1D-A1EA-4652-8AAC-52F54D2DE0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09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EA3A9E-84E5-4C31-A8E1-9A51B5756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95AE213-14D7-460C-AB2C-024BCDFAE8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92DC7E1-8FC6-4A11-8A95-0D6B8A973A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E77844B-FBF0-405C-8BFC-DDE9E9365A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5E317EA-D517-4127-A44A-E643C78906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81DE604-0F93-4239-AE81-7F3F6C29C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5404-6497-49E0-B7F2-09E4DD92CD75}" type="datetimeFigureOut">
              <a:rPr lang="it-IT" smtClean="0"/>
              <a:t>23/04/2020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E617532-374E-4285-9F03-131A245F2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12E8C45-AA94-4324-A693-5333B0CC3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00D1D-A1EA-4652-8AAC-52F54D2DE0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1211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2A98BC-F736-4422-9335-1C8836855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0C50191-A4DB-44A1-8E74-7A01ECEC8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5404-6497-49E0-B7F2-09E4DD92CD75}" type="datetimeFigureOut">
              <a:rPr lang="it-IT" smtClean="0"/>
              <a:t>23/04/2020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64B3C71-3FAF-4A24-9604-664B12614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EC380CE-54D7-4B7E-83F2-82FF840B8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00D1D-A1EA-4652-8AAC-52F54D2DE0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3768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66A6B48-F798-4F00-9B30-A3AC63E29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5404-6497-49E0-B7F2-09E4DD92CD75}" type="datetimeFigureOut">
              <a:rPr lang="it-IT" smtClean="0"/>
              <a:t>23/04/2020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A88A1A3-4F89-4A01-8660-75AEE0D9B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5A09A85-9DAD-4326-928A-2BDD3D8D9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00D1D-A1EA-4652-8AAC-52F54D2DE0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7728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981F8B-2472-4489-998D-2FD6A768D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3D89269-A5E7-4594-902F-17924AF29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E604A63-5CD0-4555-A462-54C60F9EAA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A0BE53D-7EFE-4FAB-92F7-12265CE94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5404-6497-49E0-B7F2-09E4DD92CD75}" type="datetimeFigureOut">
              <a:rPr lang="it-IT" smtClean="0"/>
              <a:t>23/04/2020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E4E771D-91CA-4DB8-B9B0-1F9FC64D7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E4C0881-ABA4-4BD4-B869-EE0FA3D9E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00D1D-A1EA-4652-8AAC-52F54D2DE0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3762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D6BDD0-C33E-4683-89D0-FEE98D4F9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AF71EDC-39C5-4FED-9EAF-15FB651FE0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851415C-A730-4AF6-A25B-EB61D837DD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9CAB36A-4DEC-42BD-9DEB-4E601EEDE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5404-6497-49E0-B7F2-09E4DD92CD75}" type="datetimeFigureOut">
              <a:rPr lang="it-IT" smtClean="0"/>
              <a:t>23/04/2020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BE7AF75-8348-41E7-8785-01916724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355C5FB-28A2-42A9-A7FF-B95DF5ADC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00D1D-A1EA-4652-8AAC-52F54D2DE0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6542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8A73F29-D629-4ECD-873A-3640C0C3A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5F87FD0-D5D6-4E3E-BFBE-E867667EEE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C1CDF43-4B1B-4FDE-BB62-177944D68D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F5404-6497-49E0-B7F2-09E4DD92CD75}" type="datetimeFigureOut">
              <a:rPr lang="it-IT" smtClean="0"/>
              <a:t>23/04/2020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0928512-8443-4502-9207-2C0947CD2C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16130C7-BF27-4BC6-B010-413F34E021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00D1D-A1EA-4652-8AAC-52F54D2DE0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2758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EF22AE-7B5E-4E0F-83C8-860D2D194F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A CASA CON LO SPORT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B651D58-6C5D-40F5-A3E5-87441BB6B5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it-IT" sz="3200" dirty="0">
                <a:solidFill>
                  <a:srgbClr val="92D050"/>
                </a:solidFill>
              </a:rPr>
              <a:t>ESPERTO MOTORIO CONI ANDREA BOSISIO</a:t>
            </a:r>
          </a:p>
          <a:p>
            <a:pPr lvl="0"/>
            <a:r>
              <a:rPr lang="it-IT" sz="3200" dirty="0">
                <a:solidFill>
                  <a:srgbClr val="92D050"/>
                </a:solidFill>
              </a:rPr>
              <a:t>LEZIONE 15</a:t>
            </a:r>
          </a:p>
          <a:p>
            <a:pPr lvl="0"/>
            <a:r>
              <a:rPr lang="it-IT" sz="3200" dirty="0">
                <a:solidFill>
                  <a:srgbClr val="92D050"/>
                </a:solidFill>
              </a:rPr>
              <a:t>CLASSE QUINTA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72868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B9CFB9C-F07D-4437-9A43-E6A35C5FA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1304"/>
            <a:ext cx="10515600" cy="5845659"/>
          </a:xfrm>
        </p:spPr>
        <p:txBody>
          <a:bodyPr/>
          <a:lstStyle/>
          <a:p>
            <a:pPr marL="0" lvl="0" indent="0">
              <a:buNone/>
            </a:pPr>
            <a:r>
              <a:rPr lang="it-IT" dirty="0">
                <a:solidFill>
                  <a:prstClr val="white">
                    <a:lumMod val="50000"/>
                  </a:prstClr>
                </a:solidFill>
              </a:rPr>
              <a:t>CIAO BAMBINI, COME STATE???</a:t>
            </a:r>
          </a:p>
          <a:p>
            <a:pPr marL="0" lvl="0" indent="0">
              <a:buNone/>
            </a:pPr>
            <a:r>
              <a:rPr lang="it-IT" dirty="0">
                <a:solidFill>
                  <a:prstClr val="white">
                    <a:lumMod val="50000"/>
                  </a:prstClr>
                </a:solidFill>
              </a:rPr>
              <a:t>ALTRI NUOVI GIOCHI PER TUTTI VOI!!!!!</a:t>
            </a:r>
          </a:p>
          <a:p>
            <a:pPr marL="0" lvl="0" indent="0">
              <a:buNone/>
            </a:pPr>
            <a:endParaRPr lang="it-IT" dirty="0">
              <a:solidFill>
                <a:prstClr val="white">
                  <a:lumMod val="50000"/>
                </a:prstClr>
              </a:solidFill>
            </a:endParaRPr>
          </a:p>
          <a:p>
            <a:pPr marL="0" lvl="0" indent="0">
              <a:buNone/>
            </a:pPr>
            <a:r>
              <a:rPr lang="it-IT" dirty="0">
                <a:solidFill>
                  <a:prstClr val="white">
                    <a:lumMod val="50000"/>
                  </a:prstClr>
                </a:solidFill>
              </a:rPr>
              <a:t>CONTINUATE A DIVERTIRVI E IMPARARE CON IL MOVIMENTO!!</a:t>
            </a:r>
          </a:p>
          <a:p>
            <a:pPr marL="0" lvl="0" indent="0">
              <a:buNone/>
            </a:pPr>
            <a:endParaRPr lang="it-IT" dirty="0">
              <a:solidFill>
                <a:prstClr val="white">
                  <a:lumMod val="50000"/>
                </a:prstClr>
              </a:solidFill>
            </a:endParaRPr>
          </a:p>
          <a:p>
            <a:pPr marL="0" lvl="0" indent="0">
              <a:buNone/>
            </a:pPr>
            <a:r>
              <a:rPr lang="it-IT" dirty="0">
                <a:solidFill>
                  <a:prstClr val="white">
                    <a:lumMod val="50000"/>
                  </a:prstClr>
                </a:solidFill>
              </a:rPr>
              <a:t>LEGGETE MOLTO ATTENTAMENTE LE SPIEGAZIONI PER POTERVI DIVERTIRE INSIEME ALLA VOSTRA FAMIGLIA!!</a:t>
            </a:r>
          </a:p>
          <a:p>
            <a:pPr marL="0" lvl="0" indent="0">
              <a:buNone/>
            </a:pPr>
            <a:endParaRPr lang="it-IT" dirty="0">
              <a:solidFill>
                <a:prstClr val="white">
                  <a:lumMod val="50000"/>
                </a:prstClr>
              </a:solidFill>
            </a:endParaRPr>
          </a:p>
          <a:p>
            <a:pPr marL="0" lvl="0" indent="0">
              <a:buNone/>
            </a:pPr>
            <a:r>
              <a:rPr lang="it-IT" dirty="0">
                <a:solidFill>
                  <a:prstClr val="white">
                    <a:lumMod val="50000"/>
                  </a:prstClr>
                </a:solidFill>
              </a:rPr>
              <a:t>ANDREA</a:t>
            </a:r>
            <a:endParaRPr lang="it-IT" sz="4000" dirty="0">
              <a:solidFill>
                <a:srgbClr val="E7E6E6">
                  <a:lumMod val="25000"/>
                </a:srgbClr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9408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CCD648-C992-41E3-B3FF-C90A1CA33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dirty="0">
                <a:solidFill>
                  <a:srgbClr val="FF0000"/>
                </a:solidFill>
              </a:rPr>
              <a:t>                     GIOCO 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CF6F6EA-956E-4019-8836-693A6AC08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3471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sz="5200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LANCIA E AFFERRA</a:t>
            </a:r>
          </a:p>
          <a:p>
            <a:pPr mar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sz="30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Materiale: pallina morbida o fatta con scotch e carta o ei calzini arrotolati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30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Cercare uno spazio libero in casa per lanciare in alto e poi afferrare la pallina senza farla cadere:</a:t>
            </a:r>
          </a:p>
          <a:p>
            <a:pPr marL="0" lvl="0" indent="0">
              <a:lnSpc>
                <a:spcPct val="115000"/>
              </a:lnSpc>
              <a:buNone/>
            </a:pPr>
            <a:r>
              <a:rPr lang="it-IT" sz="30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 Lanciare la pallina con una mano e afferrarla con due</a:t>
            </a:r>
          </a:p>
          <a:p>
            <a:pPr marL="0" lvl="0" indent="0">
              <a:lnSpc>
                <a:spcPct val="115000"/>
              </a:lnSpc>
              <a:buNone/>
            </a:pPr>
            <a:r>
              <a:rPr lang="it-IT" sz="30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 Lanciare la pallina con una mano, effettuare un giro su sé stesso di 360° e afferrarla</a:t>
            </a:r>
          </a:p>
          <a:p>
            <a:pPr marL="0" lvl="0" indent="0">
              <a:lnSpc>
                <a:spcPct val="115000"/>
              </a:lnSpc>
              <a:buNone/>
            </a:pPr>
            <a:r>
              <a:rPr lang="it-IT" sz="30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 Lanciare la pallina contro a una parete ed afferrarla prima che cade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96372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70C268A-CC8B-46F2-931F-D3F2D33A42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1548"/>
            <a:ext cx="10515600" cy="5885415"/>
          </a:xfrm>
        </p:spPr>
        <p:txBody>
          <a:bodyPr/>
          <a:lstStyle/>
          <a:p>
            <a:pPr marL="0" lvl="0" indent="0">
              <a:lnSpc>
                <a:spcPct val="115000"/>
              </a:lnSpc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 Lanciare la pallina, toccare con tutte e due le mani a terra e poi afferrarla</a:t>
            </a:r>
          </a:p>
          <a:p>
            <a:pPr marL="0" lvl="0" indent="0">
              <a:lnSpc>
                <a:spcPct val="115000"/>
              </a:lnSpc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 Lanciare la pallina, appoggiare il sedere a terra e rialzarsi per afferrarla</a:t>
            </a:r>
          </a:p>
          <a:p>
            <a:pPr marL="0" lv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 Lanciare la pallina, battere le mani e poi afferrarla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b="1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SFIDA: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b="1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Quanti battiti di mani riesci a fare prima di afferrare la pallina?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4920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094FAD-C045-425C-B953-BBA13F531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dirty="0">
                <a:solidFill>
                  <a:srgbClr val="FF0000"/>
                </a:solidFill>
              </a:rPr>
              <a:t>                    GIOCO 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72E5D5D-5E4F-4F6D-9E50-0C1635DE1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0504"/>
            <a:ext cx="10515600" cy="462645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4000" dirty="0">
                <a:solidFill>
                  <a:srgbClr val="00B050"/>
                </a:solidFill>
              </a:rPr>
              <a:t>                         </a:t>
            </a:r>
            <a:r>
              <a:rPr lang="it-IT" sz="4300" dirty="0">
                <a:solidFill>
                  <a:srgbClr val="00B050"/>
                </a:solidFill>
              </a:rPr>
              <a:t>SLALOM GIREVOLE</a:t>
            </a:r>
          </a:p>
          <a:p>
            <a:pPr mar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sz="36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Materiale: tre bottiglie di plastica e una pallina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36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Disponete delle bottiglie di plastica a 10 passi dal muro in fila indiana a un passo di distanza tra di loro e appena dopo la loro fila una pallina.  </a:t>
            </a:r>
          </a:p>
          <a:p>
            <a:pPr marL="0" indent="0">
              <a:buNone/>
            </a:pPr>
            <a:r>
              <a:rPr lang="it-IT" sz="36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</a:rPr>
              <a:t>Il bambino parte di corsa girando frontalmente attorno ad ogni bottiglia nello stesso senso e concluso i giri recupera la pallina per lanciarla contro il muro con una mano e afferrandola con l’altra.</a:t>
            </a:r>
            <a:endParaRPr lang="it-IT" sz="3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328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3FA2ACB-CCA1-4057-950E-CD6194396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7322"/>
            <a:ext cx="10515600" cy="5739641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Appena fatto riparte stando attendo a girare le bottiglie nell’altro senso e a lanciare ed afferrare la pallina con le mani opposte al primo lancio.</a:t>
            </a:r>
          </a:p>
          <a:p>
            <a:pPr mar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Si effettuano 4 giri in totale e ogni pallina afferrata al volo vale 1 punto.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b="1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SFIDA: q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uanti punti riuscite a fare nei 4 lanci a disposizione?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b="1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Varianti: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lv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1) Girare le bottiglie dorsalmente (guardando con il corpo sempre verso l’avanti)</a:t>
            </a:r>
          </a:p>
          <a:p>
            <a:pPr marL="0" lv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2) Prima di afferrare la pallina lanciata battere le mani 3 volte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8227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E445B8F-1692-4B57-9652-E607B59D3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539"/>
            <a:ext cx="10515600" cy="5938424"/>
          </a:xfrm>
        </p:spPr>
        <p:txBody>
          <a:bodyPr/>
          <a:lstStyle/>
          <a:p>
            <a:pPr marL="0" lvl="0" indent="0">
              <a:buNone/>
            </a:pPr>
            <a:r>
              <a:rPr lang="it-IT" sz="4000" dirty="0">
                <a:solidFill>
                  <a:srgbClr val="E7E6E6">
                    <a:lumMod val="25000"/>
                  </a:srgbClr>
                </a:solidFill>
              </a:rPr>
              <a:t>VI SIETE DIVERTITI??</a:t>
            </a:r>
          </a:p>
          <a:p>
            <a:pPr marL="0" lvl="0" indent="0">
              <a:buNone/>
            </a:pPr>
            <a:r>
              <a:rPr lang="it-IT" sz="4000" dirty="0">
                <a:solidFill>
                  <a:srgbClr val="E7E6E6">
                    <a:lumMod val="25000"/>
                  </a:srgbClr>
                </a:solidFill>
              </a:rPr>
              <a:t>CONTINUATE SEMPRE A FARE SPORT!!</a:t>
            </a:r>
          </a:p>
          <a:p>
            <a:pPr marL="0" lvl="0" indent="0">
              <a:buNone/>
            </a:pPr>
            <a:endParaRPr lang="it-IT" sz="4000" dirty="0">
              <a:solidFill>
                <a:srgbClr val="E7E6E6">
                  <a:lumMod val="25000"/>
                </a:srgbClr>
              </a:solidFill>
            </a:endParaRPr>
          </a:p>
          <a:p>
            <a:pPr marL="0" lvl="0" indent="0">
              <a:buNone/>
            </a:pPr>
            <a:r>
              <a:rPr lang="it-IT" sz="4000" dirty="0">
                <a:solidFill>
                  <a:srgbClr val="E7E6E6">
                    <a:lumMod val="25000"/>
                  </a:srgbClr>
                </a:solidFill>
              </a:rPr>
              <a:t>CIAOOO</a:t>
            </a:r>
          </a:p>
          <a:p>
            <a:pPr marL="0" lvl="0" indent="0">
              <a:buNone/>
            </a:pPr>
            <a:endParaRPr lang="it-IT" sz="4000" dirty="0">
              <a:solidFill>
                <a:srgbClr val="E7E6E6">
                  <a:lumMod val="25000"/>
                </a:srgbClr>
              </a:solidFill>
            </a:endParaRPr>
          </a:p>
          <a:p>
            <a:pPr marL="0" lvl="0" indent="0">
              <a:buNone/>
            </a:pPr>
            <a:r>
              <a:rPr lang="it-IT" sz="4000">
                <a:solidFill>
                  <a:srgbClr val="E7E6E6">
                    <a:lumMod val="25000"/>
                  </a:srgbClr>
                </a:solidFill>
              </a:rPr>
              <a:t>ANDREA</a:t>
            </a:r>
          </a:p>
        </p:txBody>
      </p:sp>
    </p:spTree>
    <p:extLst>
      <p:ext uri="{BB962C8B-B14F-4D97-AF65-F5344CB8AC3E}">
        <p14:creationId xmlns:p14="http://schemas.microsoft.com/office/powerpoint/2010/main" val="10984122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368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di Office</vt:lpstr>
      <vt:lpstr>A CASA CON LO SPORT</vt:lpstr>
      <vt:lpstr>Presentazione standard di PowerPoint</vt:lpstr>
      <vt:lpstr>                     GIOCO 1</vt:lpstr>
      <vt:lpstr>Presentazione standard di PowerPoint</vt:lpstr>
      <vt:lpstr>                    GIOCO 2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CASA CON LO SPORT</dc:title>
  <dc:creator>andrea bosisio</dc:creator>
  <cp:lastModifiedBy>andrea bosisio</cp:lastModifiedBy>
  <cp:revision>1</cp:revision>
  <dcterms:created xsi:type="dcterms:W3CDTF">2020-04-23T14:20:42Z</dcterms:created>
  <dcterms:modified xsi:type="dcterms:W3CDTF">2020-04-23T14:29:01Z</dcterms:modified>
</cp:coreProperties>
</file>