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bosisio" userId="58b4651d2d5f770b" providerId="LiveId" clId="{F3E995AE-8ACA-4711-9CB3-39B0EA8EB54B}"/>
    <pc:docChg chg="custSel addSld modSld">
      <pc:chgData name="andrea bosisio" userId="58b4651d2d5f770b" providerId="LiveId" clId="{F3E995AE-8ACA-4711-9CB3-39B0EA8EB54B}" dt="2020-04-22T16:01:09.740" v="313" actId="20577"/>
      <pc:docMkLst>
        <pc:docMk/>
      </pc:docMkLst>
      <pc:sldChg chg="delSp modSp">
        <pc:chgData name="andrea bosisio" userId="58b4651d2d5f770b" providerId="LiveId" clId="{F3E995AE-8ACA-4711-9CB3-39B0EA8EB54B}" dt="2020-04-22T15:55:18.350" v="4" actId="20577"/>
        <pc:sldMkLst>
          <pc:docMk/>
          <pc:sldMk cId="2397107265" sldId="257"/>
        </pc:sldMkLst>
        <pc:spChg chg="del">
          <ac:chgData name="andrea bosisio" userId="58b4651d2d5f770b" providerId="LiveId" clId="{F3E995AE-8ACA-4711-9CB3-39B0EA8EB54B}" dt="2020-04-22T15:54:32.430" v="0" actId="478"/>
          <ac:spMkLst>
            <pc:docMk/>
            <pc:sldMk cId="2397107265" sldId="257"/>
            <ac:spMk id="2" creationId="{6F1B7676-F800-499E-A7A0-1F6813368BAA}"/>
          </ac:spMkLst>
        </pc:spChg>
        <pc:spChg chg="mod">
          <ac:chgData name="andrea bosisio" userId="58b4651d2d5f770b" providerId="LiveId" clId="{F3E995AE-8ACA-4711-9CB3-39B0EA8EB54B}" dt="2020-04-22T15:55:18.350" v="4" actId="20577"/>
          <ac:spMkLst>
            <pc:docMk/>
            <pc:sldMk cId="2397107265" sldId="257"/>
            <ac:spMk id="3" creationId="{3D5C531F-762A-46A9-B848-5DCD96EB9507}"/>
          </ac:spMkLst>
        </pc:spChg>
      </pc:sldChg>
      <pc:sldChg chg="modSp new">
        <pc:chgData name="andrea bosisio" userId="58b4651d2d5f770b" providerId="LiveId" clId="{F3E995AE-8ACA-4711-9CB3-39B0EA8EB54B}" dt="2020-04-22T15:56:59.500" v="120" actId="255"/>
        <pc:sldMkLst>
          <pc:docMk/>
          <pc:sldMk cId="2605294350" sldId="258"/>
        </pc:sldMkLst>
        <pc:spChg chg="mod">
          <ac:chgData name="andrea bosisio" userId="58b4651d2d5f770b" providerId="LiveId" clId="{F3E995AE-8ACA-4711-9CB3-39B0EA8EB54B}" dt="2020-04-22T15:55:38.582" v="35" actId="20577"/>
          <ac:spMkLst>
            <pc:docMk/>
            <pc:sldMk cId="2605294350" sldId="258"/>
            <ac:spMk id="2" creationId="{710DEFDB-118A-4233-BBA2-7C1462791D7C}"/>
          </ac:spMkLst>
        </pc:spChg>
        <pc:spChg chg="mod">
          <ac:chgData name="andrea bosisio" userId="58b4651d2d5f770b" providerId="LiveId" clId="{F3E995AE-8ACA-4711-9CB3-39B0EA8EB54B}" dt="2020-04-22T15:56:59.500" v="120" actId="255"/>
          <ac:spMkLst>
            <pc:docMk/>
            <pc:sldMk cId="2605294350" sldId="258"/>
            <ac:spMk id="3" creationId="{0609269B-C132-414F-ABD4-5015AE7266C1}"/>
          </ac:spMkLst>
        </pc:spChg>
      </pc:sldChg>
      <pc:sldChg chg="delSp modSp new">
        <pc:chgData name="andrea bosisio" userId="58b4651d2d5f770b" providerId="LiveId" clId="{F3E995AE-8ACA-4711-9CB3-39B0EA8EB54B}" dt="2020-04-22T15:58:02.312" v="154" actId="207"/>
        <pc:sldMkLst>
          <pc:docMk/>
          <pc:sldMk cId="3202427185" sldId="259"/>
        </pc:sldMkLst>
        <pc:spChg chg="del">
          <ac:chgData name="andrea bosisio" userId="58b4651d2d5f770b" providerId="LiveId" clId="{F3E995AE-8ACA-4711-9CB3-39B0EA8EB54B}" dt="2020-04-22T15:57:06.287" v="122" actId="478"/>
          <ac:spMkLst>
            <pc:docMk/>
            <pc:sldMk cId="3202427185" sldId="259"/>
            <ac:spMk id="2" creationId="{C33C2E2C-E486-4618-ADEA-77B1DBF46CB9}"/>
          </ac:spMkLst>
        </pc:spChg>
        <pc:spChg chg="mod">
          <ac:chgData name="andrea bosisio" userId="58b4651d2d5f770b" providerId="LiveId" clId="{F3E995AE-8ACA-4711-9CB3-39B0EA8EB54B}" dt="2020-04-22T15:58:02.312" v="154" actId="207"/>
          <ac:spMkLst>
            <pc:docMk/>
            <pc:sldMk cId="3202427185" sldId="259"/>
            <ac:spMk id="3" creationId="{80D2A3B9-CB5B-4093-9481-E22D5C7809FB}"/>
          </ac:spMkLst>
        </pc:spChg>
      </pc:sldChg>
      <pc:sldChg chg="modSp new">
        <pc:chgData name="andrea bosisio" userId="58b4651d2d5f770b" providerId="LiveId" clId="{F3E995AE-8ACA-4711-9CB3-39B0EA8EB54B}" dt="2020-04-22T15:59:53.147" v="282" actId="20577"/>
        <pc:sldMkLst>
          <pc:docMk/>
          <pc:sldMk cId="3881724763" sldId="260"/>
        </pc:sldMkLst>
        <pc:spChg chg="mod">
          <ac:chgData name="andrea bosisio" userId="58b4651d2d5f770b" providerId="LiveId" clId="{F3E995AE-8ACA-4711-9CB3-39B0EA8EB54B}" dt="2020-04-22T15:58:20.527" v="184" actId="20577"/>
          <ac:spMkLst>
            <pc:docMk/>
            <pc:sldMk cId="3881724763" sldId="260"/>
            <ac:spMk id="2" creationId="{000CD4A7-B537-431A-9D54-371219B34776}"/>
          </ac:spMkLst>
        </pc:spChg>
        <pc:spChg chg="mod">
          <ac:chgData name="andrea bosisio" userId="58b4651d2d5f770b" providerId="LiveId" clId="{F3E995AE-8ACA-4711-9CB3-39B0EA8EB54B}" dt="2020-04-22T15:59:53.147" v="282" actId="20577"/>
          <ac:spMkLst>
            <pc:docMk/>
            <pc:sldMk cId="3881724763" sldId="260"/>
            <ac:spMk id="3" creationId="{30E074B2-0A83-4D04-8FF8-6B71BE450C3A}"/>
          </ac:spMkLst>
        </pc:spChg>
      </pc:sldChg>
      <pc:sldChg chg="delSp modSp new">
        <pc:chgData name="andrea bosisio" userId="58b4651d2d5f770b" providerId="LiveId" clId="{F3E995AE-8ACA-4711-9CB3-39B0EA8EB54B}" dt="2020-04-22T16:00:43.928" v="307" actId="207"/>
        <pc:sldMkLst>
          <pc:docMk/>
          <pc:sldMk cId="3499844445" sldId="261"/>
        </pc:sldMkLst>
        <pc:spChg chg="del">
          <ac:chgData name="andrea bosisio" userId="58b4651d2d5f770b" providerId="LiveId" clId="{F3E995AE-8ACA-4711-9CB3-39B0EA8EB54B}" dt="2020-04-22T15:59:58.587" v="284" actId="478"/>
          <ac:spMkLst>
            <pc:docMk/>
            <pc:sldMk cId="3499844445" sldId="261"/>
            <ac:spMk id="2" creationId="{DE761A00-8748-4EB7-83A5-2C6DD7689DF9}"/>
          </ac:spMkLst>
        </pc:spChg>
        <pc:spChg chg="mod">
          <ac:chgData name="andrea bosisio" userId="58b4651d2d5f770b" providerId="LiveId" clId="{F3E995AE-8ACA-4711-9CB3-39B0EA8EB54B}" dt="2020-04-22T16:00:43.928" v="307" actId="207"/>
          <ac:spMkLst>
            <pc:docMk/>
            <pc:sldMk cId="3499844445" sldId="261"/>
            <ac:spMk id="3" creationId="{05137627-11D8-459F-924E-6941AE8FF273}"/>
          </ac:spMkLst>
        </pc:spChg>
      </pc:sldChg>
      <pc:sldChg chg="delSp modSp new">
        <pc:chgData name="andrea bosisio" userId="58b4651d2d5f770b" providerId="LiveId" clId="{F3E995AE-8ACA-4711-9CB3-39B0EA8EB54B}" dt="2020-04-22T16:01:09.740" v="313" actId="20577"/>
        <pc:sldMkLst>
          <pc:docMk/>
          <pc:sldMk cId="3702562837" sldId="262"/>
        </pc:sldMkLst>
        <pc:spChg chg="del">
          <ac:chgData name="andrea bosisio" userId="58b4651d2d5f770b" providerId="LiveId" clId="{F3E995AE-8ACA-4711-9CB3-39B0EA8EB54B}" dt="2020-04-22T16:00:50.714" v="309" actId="478"/>
          <ac:spMkLst>
            <pc:docMk/>
            <pc:sldMk cId="3702562837" sldId="262"/>
            <ac:spMk id="2" creationId="{CACE5F37-C4CF-4A64-A143-55358CB0E729}"/>
          </ac:spMkLst>
        </pc:spChg>
        <pc:spChg chg="mod">
          <ac:chgData name="andrea bosisio" userId="58b4651d2d5f770b" providerId="LiveId" clId="{F3E995AE-8ACA-4711-9CB3-39B0EA8EB54B}" dt="2020-04-22T16:01:09.740" v="313" actId="20577"/>
          <ac:spMkLst>
            <pc:docMk/>
            <pc:sldMk cId="3702562837" sldId="262"/>
            <ac:spMk id="3" creationId="{B0F19D1C-3796-4E0D-B096-5FB89E0AAEE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D47714-5330-4AFF-BDC8-D2BF0EC26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0954D84-2948-4923-AA6A-50A0E722C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46AE22-B4CC-410F-B1E2-4B8E9B17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DB3A3-46AC-4D8C-A709-C3E374BE42FB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F39E3F-82D7-47A2-A645-A630C0F5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E189AB-CFDE-4B5F-A381-82D81F7D5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CDE-4957-41F8-A925-8DB6F1EFD6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607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E406FB-2951-4E02-A233-E6EE13F4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F10AA64-B649-4E9F-AC61-5320ECDA4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A586DD-C03E-4E29-BF06-E8CB8242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DB3A3-46AC-4D8C-A709-C3E374BE42FB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12F7A4-2686-4F3A-BEB4-785648412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C83091-CEB9-4D8B-9DF0-82CA6F2C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CDE-4957-41F8-A925-8DB6F1EFD6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55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C2A12C3-392E-40C1-8E68-AE33A87CB1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9DC4039-FDFC-45C7-843F-2252B3543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F7FC7A-10F1-4476-B712-587629530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DB3A3-46AC-4D8C-A709-C3E374BE42FB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EF5887-D098-46EE-9325-549E89F04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99B20D-57D1-4FA0-929E-AE8763571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CDE-4957-41F8-A925-8DB6F1EFD6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5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12CEF2-2321-4A03-82F1-C746CB03D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4A584F-032D-489F-8EB5-305B7A734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17FD62-06BD-48B9-B742-0E8A8F843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DB3A3-46AC-4D8C-A709-C3E374BE42FB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47D500-1306-4AF5-AAEB-709427B4E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B0D3F7-425A-41C1-8758-32025975A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CDE-4957-41F8-A925-8DB6F1EFD6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8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A54481-15CC-46A5-ADDA-DC3967FFD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C5BCFFB-9B55-48E5-BB0B-A26154D88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77CC28-2C18-4AE0-9026-9D98C2206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DB3A3-46AC-4D8C-A709-C3E374BE42FB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2BDEAB-2525-47B5-BCAD-B0A41FEAC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6307D7-65E1-4C70-90C6-08E914459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CDE-4957-41F8-A925-8DB6F1EFD6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50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248004-A369-4527-B274-D08D0E8DA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60EAD3-F7E8-4842-ACC7-DC805B54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78C5F30-4EA5-4B72-ABD1-AC9FD603E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90C5D47-806E-4731-BC09-782F2D193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DB3A3-46AC-4D8C-A709-C3E374BE42FB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DC5A9D-E09D-4BC5-B804-444FCD967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1E7DAC-B1CC-48E7-8F17-FDA354148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CDE-4957-41F8-A925-8DB6F1EFD6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98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B531D2-E359-40CF-87D1-1E6F5A6D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871B259-D142-4DEB-96AA-78035CF7C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1A2D7E0-2EB6-439E-8E29-297A4B21E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932EA33-552D-4C1B-896A-B0D598BE2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46DADCF-62DE-4BF1-AB6C-CA3021E314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EA8740D-FCE9-4471-9122-E5B57958B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DB3A3-46AC-4D8C-A709-C3E374BE42FB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784D5B7-4BB4-4874-812F-314E33278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BBDD3FF-E084-4183-B93A-103E73BB4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CDE-4957-41F8-A925-8DB6F1EFD6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20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B23E42-5FEF-4B03-8557-098FAC9DA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31991B3-6973-4AB3-9C31-0196A4758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DB3A3-46AC-4D8C-A709-C3E374BE42FB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95857FA-ABC4-406C-AF6F-269CC1FB5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219B7D6-B299-4263-876F-109FE045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CDE-4957-41F8-A925-8DB6F1EFD6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37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A9F3BD7-835D-4819-A075-717110AC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DB3A3-46AC-4D8C-A709-C3E374BE42FB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C9AC251-CC15-4B96-A004-999F6D3FB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2D479F7-AF94-41EF-99CB-45006D4A8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CDE-4957-41F8-A925-8DB6F1EFD6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40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11454C-0363-44FB-AB4F-DBD0376E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E48BCF-B7E9-4FA0-992A-7F20B9F77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9E946A2-76FF-44CB-9353-990578FF0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C5235B5-A6D4-41C6-A8AB-54FC21A3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DB3A3-46AC-4D8C-A709-C3E374BE42FB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DA2C5F-1B99-4625-BE02-3A76730F4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FB2637-E6A3-4AC0-AAA7-48B715182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CDE-4957-41F8-A925-8DB6F1EFD6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332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65B521-E10A-43FA-87EE-60F922046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412A152-0F13-46AA-BBEC-EA336AFB6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443BCFA-8D8E-4916-A0B5-706DCAF5C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B3C929E-1889-47D8-B381-CD22D1A1B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DB3A3-46AC-4D8C-A709-C3E374BE42FB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6CABCB9-993B-4C86-B620-5C26F52F0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18053D-FDC5-4993-B344-A997A2F47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CCDE-4957-41F8-A925-8DB6F1EFD6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368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694B458-F1DC-4C2A-BEC4-A4B899C08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60BEB1-5A46-4F7C-AE1A-26562B9B9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7F4FC6-BEBF-40FC-A0F8-CE1B48500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DB3A3-46AC-4D8C-A709-C3E374BE42FB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87784E-0BB6-45F7-9E68-5E7DF2C7B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56511D-41AB-4B15-A128-415B7246C7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5CCDE-4957-41F8-A925-8DB6F1EFD6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7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78F072-FE23-4507-B199-AD25A2AF09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 CASA CON LO SPORT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2D55E04-B076-4310-9FD4-4EC4DDB82E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sz="3200" dirty="0">
                <a:solidFill>
                  <a:srgbClr val="92D050"/>
                </a:solidFill>
              </a:rPr>
              <a:t>ESPERTO MOTORIO CONI ANDREA BOSISIO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LEZIONE 14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CLASSE QUINTA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561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5C531F-762A-46A9-B848-5DCD96EB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809"/>
            <a:ext cx="10515600" cy="5819154"/>
          </a:xfrm>
        </p:spPr>
        <p:txBody>
          <a:bodyPr/>
          <a:lstStyle/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CIAO BAMBINI, COME STATE???</a:t>
            </a: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ALTRI NUOVI GIOCHI PER TUTTI VOI!!!!!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CONTINUATE A DIVERTIRVI E IMPARARE CON IL MOVIMENTO!!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LEGGETE MOLTO ATTENTAMENTE LE SPIEGAZIONI PER POTERVI DIVERTIRE INSIEME ALLA VOSTRA FAMIGLIA!!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ANDREA</a:t>
            </a: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07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0DEFDB-118A-4233-BBA2-7C1462791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GIOCO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09269B-C132-414F-ABD4-5015AE726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4000" dirty="0">
                <a:solidFill>
                  <a:srgbClr val="00B050"/>
                </a:solidFill>
              </a:rPr>
              <a:t>                    </a:t>
            </a:r>
            <a:r>
              <a:rPr lang="it-IT" sz="4300" dirty="0">
                <a:solidFill>
                  <a:srgbClr val="00B050"/>
                </a:solidFill>
              </a:rPr>
              <a:t>MOLLETTE A CANESTRO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33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Materiale: mollette, un cestino, una scatola e una pentola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3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Il giocatore ha una serie di mollette con cui fare canestro nei vari oggetti a disposizione che avranno diametri dove far entrare la molletta più grandi o più piccoli.</a:t>
            </a:r>
          </a:p>
          <a:p>
            <a:pPr marL="0" indent="0">
              <a:buNone/>
            </a:pPr>
            <a:r>
              <a:rPr lang="it-IT" sz="33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</a:rPr>
              <a:t>L’atleta si mette a circa 6/7 passi dai vari canestri e avrà a disposizione 5 lanci per ogni tipo di oggetto dove farli entrare.</a:t>
            </a:r>
            <a:endParaRPr lang="it-IT" sz="33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9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D2A3B9-CB5B-4093-9481-E22D5C780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052"/>
            <a:ext cx="10515600" cy="585891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 base al tipo di diametro dare più punti a un canestro fatto in un diametro più piccolo e viceversa.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SFIDA: q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uanti punti totalizzo avendo a disposizione 5 tiri per ogni canestro?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Varianti: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1) Aumentare o diminuire la distanza di lancio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2) Non si utilizzano le mani per far canestro ma i piedi. Quindi a piedi scalzi, posizione molto vicina ai canestri, devo afferrare una molletta e metterla nel canestro di riferimento.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Oltre al canestro si può mettere il gioco a tempo in questo caso.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242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0CD4A7-B537-431A-9D54-371219B34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GIOCO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E074B2-0A83-4D04-8FF8-6B71BE450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5100" dirty="0">
                <a:solidFill>
                  <a:srgbClr val="00B050"/>
                </a:solidFill>
              </a:rPr>
              <a:t>                                CHIAMA E AFFERRA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4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Materiale: scotch di carta e una pallina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Preparare dei quadrati a terra con lo scotch di carta e assegnare ad ognuno un colore.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giocatori si dividono i compiti, uno lancia e uno afferra. Il lanciatore si posiziona a circa 6/7 passi da chi deve ricevere, il quale avrà davanti a sé 3 o 4 quadrati a cui è stato assegnato un colore.</a:t>
            </a:r>
          </a:p>
          <a:p>
            <a:pPr marL="0" indent="0">
              <a:buNone/>
            </a:pPr>
            <a:r>
              <a:rPr lang="it-IT" sz="4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</a:rPr>
              <a:t>La palla deve essere lanciata in uno dei quadrati con un lancio a parabola e chi gioca per afferrarla deve entrare nel quadrato giusto e chiamare il suo colore prima di afferrare la palla</a:t>
            </a:r>
            <a:endParaRPr lang="it-IT" sz="4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24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137627-11D8-459F-924E-6941AE8FF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052"/>
            <a:ext cx="10515600" cy="5858911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Solo in questo caso si fa punto, se la palla cade fa punto chi ha lanciato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SFIDA: s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 10 a testa dei due giocatori, chi ha totalizzato più punti?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Varianti: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1) La palla può essere afferrata solo con una mano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2) Stesso esercizio ma la palla l’afferro all’interno di un “canestro”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9844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F19D1C-3796-4E0D-B096-5FB89E0AA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4557"/>
            <a:ext cx="10515600" cy="5832406"/>
          </a:xfrm>
        </p:spPr>
        <p:txBody>
          <a:bodyPr/>
          <a:lstStyle/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VI SIETE DIVERTITI??</a:t>
            </a: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CONTINUATE SEMPRE A FARE SPORT!!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CIAOOO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>
                <a:solidFill>
                  <a:srgbClr val="E7E6E6">
                    <a:lumMod val="25000"/>
                  </a:srgbClr>
                </a:solidFill>
              </a:rPr>
              <a:t>ANDREA</a:t>
            </a:r>
          </a:p>
        </p:txBody>
      </p:sp>
    </p:spTree>
    <p:extLst>
      <p:ext uri="{BB962C8B-B14F-4D97-AF65-F5344CB8AC3E}">
        <p14:creationId xmlns:p14="http://schemas.microsoft.com/office/powerpoint/2010/main" val="3702562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403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A CASA CON LO SPORT</vt:lpstr>
      <vt:lpstr>Presentazione standard di PowerPoint</vt:lpstr>
      <vt:lpstr>                    GIOCO 1</vt:lpstr>
      <vt:lpstr>Presentazione standard di PowerPoint</vt:lpstr>
      <vt:lpstr>                    GIOCO 2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CASA CON LO SPORT</dc:title>
  <dc:creator>andrea bosisio</dc:creator>
  <cp:lastModifiedBy>andrea bosisio</cp:lastModifiedBy>
  <cp:revision>1</cp:revision>
  <dcterms:created xsi:type="dcterms:W3CDTF">2020-04-22T15:53:45Z</dcterms:created>
  <dcterms:modified xsi:type="dcterms:W3CDTF">2020-04-22T16:01:11Z</dcterms:modified>
</cp:coreProperties>
</file>