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bosisio" userId="58b4651d2d5f770b" providerId="LiveId" clId="{071E6FE7-FBB8-4521-BB38-F5B92CD264A4}"/>
    <pc:docChg chg="custSel addSld modSld sldOrd">
      <pc:chgData name="andrea bosisio" userId="58b4651d2d5f770b" providerId="LiveId" clId="{071E6FE7-FBB8-4521-BB38-F5B92CD264A4}" dt="2020-04-15T12:25:12.414" v="335" actId="27636"/>
      <pc:docMkLst>
        <pc:docMk/>
      </pc:docMkLst>
      <pc:sldChg chg="modSp">
        <pc:chgData name="andrea bosisio" userId="58b4651d2d5f770b" providerId="LiveId" clId="{071E6FE7-FBB8-4521-BB38-F5B92CD264A4}" dt="2020-04-15T12:24:37.582" v="328" actId="20577"/>
        <pc:sldMkLst>
          <pc:docMk/>
          <pc:sldMk cId="3278289219" sldId="258"/>
        </pc:sldMkLst>
        <pc:spChg chg="mod">
          <ac:chgData name="andrea bosisio" userId="58b4651d2d5f770b" providerId="LiveId" clId="{071E6FE7-FBB8-4521-BB38-F5B92CD264A4}" dt="2020-04-15T12:24:37.582" v="328" actId="20577"/>
          <ac:spMkLst>
            <pc:docMk/>
            <pc:sldMk cId="3278289219" sldId="258"/>
            <ac:spMk id="3" creationId="{67ED544C-3355-4771-9C57-1B1A1409E706}"/>
          </ac:spMkLst>
        </pc:spChg>
      </pc:sldChg>
      <pc:sldChg chg="delSp modSp new">
        <pc:chgData name="andrea bosisio" userId="58b4651d2d5f770b" providerId="LiveId" clId="{071E6FE7-FBB8-4521-BB38-F5B92CD264A4}" dt="2020-04-15T12:10:51.091" v="94" actId="2711"/>
        <pc:sldMkLst>
          <pc:docMk/>
          <pc:sldMk cId="2342671440" sldId="259"/>
        </pc:sldMkLst>
        <pc:spChg chg="del">
          <ac:chgData name="andrea bosisio" userId="58b4651d2d5f770b" providerId="LiveId" clId="{071E6FE7-FBB8-4521-BB38-F5B92CD264A4}" dt="2020-04-15T12:10:01.169" v="77" actId="478"/>
          <ac:spMkLst>
            <pc:docMk/>
            <pc:sldMk cId="2342671440" sldId="259"/>
            <ac:spMk id="2" creationId="{F35B888F-6508-4886-8165-3B0887965910}"/>
          </ac:spMkLst>
        </pc:spChg>
        <pc:spChg chg="mod">
          <ac:chgData name="andrea bosisio" userId="58b4651d2d5f770b" providerId="LiveId" clId="{071E6FE7-FBB8-4521-BB38-F5B92CD264A4}" dt="2020-04-15T12:10:51.091" v="94" actId="2711"/>
          <ac:spMkLst>
            <pc:docMk/>
            <pc:sldMk cId="2342671440" sldId="259"/>
            <ac:spMk id="3" creationId="{294DB597-7E69-4CAD-BCEA-C04F3060238F}"/>
          </ac:spMkLst>
        </pc:spChg>
      </pc:sldChg>
      <pc:sldChg chg="modSp new">
        <pc:chgData name="andrea bosisio" userId="58b4651d2d5f770b" providerId="LiveId" clId="{071E6FE7-FBB8-4521-BB38-F5B92CD264A4}" dt="2020-04-15T12:25:12.414" v="335" actId="27636"/>
        <pc:sldMkLst>
          <pc:docMk/>
          <pc:sldMk cId="1130705411" sldId="260"/>
        </pc:sldMkLst>
        <pc:spChg chg="mod">
          <ac:chgData name="andrea bosisio" userId="58b4651d2d5f770b" providerId="LiveId" clId="{071E6FE7-FBB8-4521-BB38-F5B92CD264A4}" dt="2020-04-15T12:13:02.598" v="235" actId="14100"/>
          <ac:spMkLst>
            <pc:docMk/>
            <pc:sldMk cId="1130705411" sldId="260"/>
            <ac:spMk id="2" creationId="{2800CFC0-DABE-4319-85C3-B97E9F4FA484}"/>
          </ac:spMkLst>
        </pc:spChg>
        <pc:spChg chg="mod">
          <ac:chgData name="andrea bosisio" userId="58b4651d2d5f770b" providerId="LiveId" clId="{071E6FE7-FBB8-4521-BB38-F5B92CD264A4}" dt="2020-04-15T12:25:12.414" v="335" actId="27636"/>
          <ac:spMkLst>
            <pc:docMk/>
            <pc:sldMk cId="1130705411" sldId="260"/>
            <ac:spMk id="3" creationId="{A62C8FD7-352C-404B-B12E-ABC852D23E66}"/>
          </ac:spMkLst>
        </pc:spChg>
      </pc:sldChg>
      <pc:sldChg chg="delSp modSp new ord">
        <pc:chgData name="andrea bosisio" userId="58b4651d2d5f770b" providerId="LiveId" clId="{071E6FE7-FBB8-4521-BB38-F5B92CD264A4}" dt="2020-04-15T12:23:57.430" v="320"/>
        <pc:sldMkLst>
          <pc:docMk/>
          <pc:sldMk cId="168859780" sldId="261"/>
        </pc:sldMkLst>
        <pc:spChg chg="del">
          <ac:chgData name="andrea bosisio" userId="58b4651d2d5f770b" providerId="LiveId" clId="{071E6FE7-FBB8-4521-BB38-F5B92CD264A4}" dt="2020-04-15T12:13:43.148" v="293" actId="478"/>
          <ac:spMkLst>
            <pc:docMk/>
            <pc:sldMk cId="168859780" sldId="261"/>
            <ac:spMk id="2" creationId="{F23B5DC1-86A5-4156-83B5-531D50796809}"/>
          </ac:spMkLst>
        </pc:spChg>
        <pc:spChg chg="mod">
          <ac:chgData name="andrea bosisio" userId="58b4651d2d5f770b" providerId="LiveId" clId="{071E6FE7-FBB8-4521-BB38-F5B92CD264A4}" dt="2020-04-15T12:14:28.411" v="313" actId="2711"/>
          <ac:spMkLst>
            <pc:docMk/>
            <pc:sldMk cId="168859780" sldId="261"/>
            <ac:spMk id="3" creationId="{28B7C7C0-F9D2-45B0-A18F-95B310D44ABC}"/>
          </ac:spMkLst>
        </pc:spChg>
      </pc:sldChg>
      <pc:sldChg chg="delSp modSp new">
        <pc:chgData name="andrea bosisio" userId="58b4651d2d5f770b" providerId="LiveId" clId="{071E6FE7-FBB8-4521-BB38-F5B92CD264A4}" dt="2020-04-15T12:14:56.990" v="318" actId="14100"/>
        <pc:sldMkLst>
          <pc:docMk/>
          <pc:sldMk cId="2474706925" sldId="262"/>
        </pc:sldMkLst>
        <pc:spChg chg="del">
          <ac:chgData name="andrea bosisio" userId="58b4651d2d5f770b" providerId="LiveId" clId="{071E6FE7-FBB8-4521-BB38-F5B92CD264A4}" dt="2020-04-15T12:14:53.262" v="317" actId="478"/>
          <ac:spMkLst>
            <pc:docMk/>
            <pc:sldMk cId="2474706925" sldId="262"/>
            <ac:spMk id="2" creationId="{DEE4278E-BC60-4100-A5A1-7B618CBAE268}"/>
          </ac:spMkLst>
        </pc:spChg>
        <pc:spChg chg="mod">
          <ac:chgData name="andrea bosisio" userId="58b4651d2d5f770b" providerId="LiveId" clId="{071E6FE7-FBB8-4521-BB38-F5B92CD264A4}" dt="2020-04-15T12:14:56.990" v="318" actId="14100"/>
          <ac:spMkLst>
            <pc:docMk/>
            <pc:sldMk cId="2474706925" sldId="262"/>
            <ac:spMk id="3" creationId="{56267974-DB3D-41A8-8220-D6700F80DC1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EB8457-3BA0-401D-A26F-CE03FBAD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C4BA58D-A4DD-4CE0-967C-EBAF121E8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67E859-AF29-4327-A9AE-F998FC6E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E1EE-59F9-4FD1-97FF-1469660D2DD4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FF4C10-F388-4C94-A53D-DA88B95CC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7A85E3-623E-40A0-8F4D-06E4BFCD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FB67-0D78-405B-8F33-69A3CF108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36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A9DA48-FA5D-4D57-B42D-8CE6D3D5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18892A7-FCD3-4E1C-BCC2-E2FD827B6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94D703-B208-4A34-A519-5E3D55B37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E1EE-59F9-4FD1-97FF-1469660D2DD4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1BEE64-82D2-46E0-981B-3F28A952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7B46ED-66C4-4F5F-B081-BD643B7BF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FB67-0D78-405B-8F33-69A3CF108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33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F2A55CA-78A8-44AD-9D87-2F52DA58E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ABD373F-C421-4B6C-8870-CD3C93615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48768C-6104-434B-ADA7-AE4BC1F2B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E1EE-59F9-4FD1-97FF-1469660D2DD4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DA181F-203E-45C5-81C9-269D1B62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15CA16-A57E-46E3-8E3B-C6CC31EC7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FB67-0D78-405B-8F33-69A3CF108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68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027188-23CF-4373-8B3E-34D468AE7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02DF04-AEFC-464B-980E-12B36D369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38E84C-036C-46ED-8A89-9E8ACB393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E1EE-59F9-4FD1-97FF-1469660D2DD4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4AA287-0377-4BA5-AD65-42C180F6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33084D-42C8-4CEC-BB1E-763C22CDA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FB67-0D78-405B-8F33-69A3CF108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88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189EC8-E629-4F0F-B8C1-54FD2D70B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CCE045-F164-45AE-BD78-A62925AAC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57D948-F69E-461E-91F8-6A4959708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E1EE-59F9-4FD1-97FF-1469660D2DD4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32E2D7-45ED-4AB0-A804-B83A561B8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BB85D9-5F5F-4BAD-9D68-C5498138E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FB67-0D78-405B-8F33-69A3CF108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68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388713-733D-4869-B59F-26F52AA15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041152-B7D4-4BDD-86D0-8FDEFD99B5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BFB2AB-9AF4-491F-B5CB-5DD23784C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40A23EF-1425-4849-AC50-E892D617E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E1EE-59F9-4FD1-97FF-1469660D2DD4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B9C5D3E-A9D3-474A-BB49-A7B8AA046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3DF4B9-73B6-4029-BE69-57A2DECA9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FB67-0D78-405B-8F33-69A3CF108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30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24985B-3440-44B6-8355-82B347C1D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F1D537-9D41-4D5E-A5C4-C04258B90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EC45BB-C5FD-4A78-94F2-2A6794CA2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6C2B82A-A65A-4E8F-96F4-FE3364A24C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38805C2-A5D0-4A15-BE2A-6B01A5A4BC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EB4F0D7-9DF0-4165-BD67-06208C57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E1EE-59F9-4FD1-97FF-1469660D2DD4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6AAF6E8-BAB4-4FFF-BBD9-89ED5ACEB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C8A2BAC-2B94-4D56-A369-3D91666E3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FB67-0D78-405B-8F33-69A3CF108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96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015122-C49B-4F12-AC2A-E57C3C39D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EF60EC0-E6AD-4E33-B87A-BABE0AFD3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E1EE-59F9-4FD1-97FF-1469660D2DD4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6116F7A-8B95-4DA0-AE89-B8472F599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7F914AD-468E-4EE6-A2E3-3104D6D9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FB67-0D78-405B-8F33-69A3CF108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85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CE8A82D-2C6A-4F83-9BC2-FED8AD17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E1EE-59F9-4FD1-97FF-1469660D2DD4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92836B8-88B4-4B2E-8DF8-267EFBB87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B9659A1-1BB5-4526-843E-F53D0701B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FB67-0D78-405B-8F33-69A3CF108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1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604399-F761-417D-ADBE-B087F747A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8CBF1F-A13F-41EC-AB94-392CE4C42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4CAC05F-86A1-4D42-BD9F-C3DB668FB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1A60BBE-9671-4429-998C-237C3CBB4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E1EE-59F9-4FD1-97FF-1469660D2DD4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1B93A4-EEFB-4821-BAA5-CFEA4A06E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FCF326-4FC1-432F-9995-D7CD72534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FB67-0D78-405B-8F33-69A3CF108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92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C4950C-3D48-4610-886F-CCDCD4350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4D61167-766C-4007-A0FE-976ED00C8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54AADC-656F-45BA-8EB2-32042957E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D683B97-A6EE-4A05-9E9E-D93E49A3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E1EE-59F9-4FD1-97FF-1469660D2DD4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143C090-9E55-42E9-A8C6-BFB70BE7A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C86D81-93D1-47C9-AE1F-E0119A1FC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FB67-0D78-405B-8F33-69A3CF108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50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1290BD7-E1AC-4CCF-81B9-E0B415F7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33F53D-8049-4282-9228-2B130E77C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A42C0B-A12A-46D5-A3C6-BEF0A2D22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CE1EE-59F9-4FD1-97FF-1469660D2DD4}" type="datetimeFigureOut">
              <a:rPr lang="it-IT" smtClean="0"/>
              <a:t>15/04/2020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21DB2E-F0A0-4B70-A4EB-B6EC834C01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7FC82B-5DAF-4D4F-94BA-352467806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FB67-0D78-405B-8F33-69A3CF1088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98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82539F-441B-4C22-84FA-40A9FB6FDD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 CASA CON LO SPORT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EDE59BF-8DD4-46FE-B9BA-45842E7838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sz="3200" dirty="0">
                <a:solidFill>
                  <a:srgbClr val="92D050"/>
                </a:solidFill>
              </a:rPr>
              <a:t>ESPERTO MOTORIO CONI ANDREA BOSISIO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LEZIONE 8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CLASSE QUARTA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677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CB82A9-AD0E-405C-98B1-BE527FFA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422"/>
            <a:ext cx="10515600" cy="5881541"/>
          </a:xfrm>
        </p:spPr>
        <p:txBody>
          <a:bodyPr/>
          <a:lstStyle/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CIAO BAMBINI, COME STATE???</a:t>
            </a: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ALTRI NUOVI GIOCHI PER TUTTI VOI!!!!!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CONTINUATE A DIVERTIRVI E IMPARARE CON IL MOVIMENTO!!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LEGGETE MOLTO ATTENTAMENTE LE SPIEGAZIONI PER POTERVI DIVERTIRE INSIEME ALLA VOSTRA FAMIGLIA!!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ANDREA</a:t>
            </a:r>
          </a:p>
        </p:txBody>
      </p:sp>
    </p:spTree>
    <p:extLst>
      <p:ext uri="{BB962C8B-B14F-4D97-AF65-F5344CB8AC3E}">
        <p14:creationId xmlns:p14="http://schemas.microsoft.com/office/powerpoint/2010/main" val="261883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962793-15CE-4CBD-A85C-5ED61AE7D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 GIOCO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ED544C-3355-4771-9C57-1B1A1409E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4000" dirty="0">
                <a:solidFill>
                  <a:srgbClr val="00B050"/>
                </a:solidFill>
              </a:rPr>
              <a:t>                                       </a:t>
            </a:r>
            <a:r>
              <a:rPr lang="it-IT" sz="6400" dirty="0">
                <a:solidFill>
                  <a:srgbClr val="00B050"/>
                </a:solidFill>
              </a:rPr>
              <a:t>COLPISCI E AFFERRA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45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Materiale: una pallina (nel caso fatta con scotch e carta o calzini), una bottiglia d’acqua e una padella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5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Cercare uno spazio libero in casa per colpire e mandare in alto la pallina e poi afferrarla prima che la stessa cade a terra: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it-IT" sz="45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1) Colpisco la pallina con la mano, pugno o avambraccio e poi l’afferro con una mano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it-IT" sz="45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2) Colpisco la pallina con la coscia e poi l’afferro con una mano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45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3) Colpisco la pallina con il piede e poi l’afferro con una mano</a:t>
            </a:r>
          </a:p>
          <a:p>
            <a:pPr marL="0" indent="0">
              <a:buNone/>
            </a:pPr>
            <a:endParaRPr lang="it-IT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289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4DB597-7E69-4CAD-BCEA-C04F30602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791"/>
            <a:ext cx="10515600" cy="5925172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4) Colpisco la pallina con una bottiglia di plastica e poi l’afferro con l’altra mano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5) Colpisco la pallina con una padella e poi l’afferro con l’altra mano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267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00CFC0-DABE-4319-85C3-B97E9F4FA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 GIOCO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2C8FD7-352C-404B-B12E-ABC852D23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444"/>
            <a:ext cx="10515600" cy="531343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it-IT" sz="4000" dirty="0"/>
              <a:t>                                                                  </a:t>
            </a:r>
            <a:r>
              <a:rPr lang="it-IT" sz="11100" dirty="0">
                <a:solidFill>
                  <a:srgbClr val="00B050"/>
                </a:solidFill>
              </a:rPr>
              <a:t>PALLEGGIO IN PADELLA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86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Materiale: una padella e una palla formata da qualche calzino arrotolato 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86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 la padella impugnata come se fosse una racchetta da tennis, bisogna cercare di fare più palleggi possibili colpendo la pallina ed evitare di farla cadere.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86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SFIDA: Quanti palleggi riesci a fare in 1 minuto?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86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Varianti: 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86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1) Continuando a palleggiare dovete cercare di sedervi per terra e rialzarvi senza far cadere la pallina</a:t>
            </a:r>
          </a:p>
          <a:p>
            <a:pPr marL="0" indent="0">
              <a:buNone/>
            </a:pPr>
            <a:endParaRPr lang="it-IT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05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B7C7C0-F9D2-45B0-A18F-95B310D44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2) Continuando a palleggiare dovete colpire la pallina e mandarla alle vostre spalle, ruotare di 180° e proseguire il palleggio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3) Continuando a palleggiare dovete colpire la pallina e mentre è in volo effettuare un giro di 360° per poi proseguire il palleggio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4) Mentre palleggio devo continuare a passarmi la padella da una mano all’altra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859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267974-DB3D-41A8-8220-D6700F80D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035"/>
            <a:ext cx="10515600" cy="5964928"/>
          </a:xfrm>
        </p:spPr>
        <p:txBody>
          <a:bodyPr/>
          <a:lstStyle/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VI SIETE DIVERTITI??</a:t>
            </a: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CONTINUATE SEMPRE A FARE SPORT!!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CIAOOO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ANDREA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47069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331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A CASA CON LO SPORT</vt:lpstr>
      <vt:lpstr>Presentazione standard di PowerPoint</vt:lpstr>
      <vt:lpstr>                     GIOCO 1</vt:lpstr>
      <vt:lpstr>Presentazione standard di PowerPoint</vt:lpstr>
      <vt:lpstr>                     GIOCO 2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CASA CON LO SPORT</dc:title>
  <dc:creator>andrea bosisio</dc:creator>
  <cp:lastModifiedBy>andrea bosisio</cp:lastModifiedBy>
  <cp:revision>1</cp:revision>
  <dcterms:created xsi:type="dcterms:W3CDTF">2020-04-15T12:06:00Z</dcterms:created>
  <dcterms:modified xsi:type="dcterms:W3CDTF">2020-04-15T12:25:18Z</dcterms:modified>
</cp:coreProperties>
</file>