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C86A4331-24E3-4EE7-81AF-74A14E27DB2D}"/>
    <pc:docChg chg="custSel addSld modSld">
      <pc:chgData name="andrea bosisio" userId="58b4651d2d5f770b" providerId="LiveId" clId="{C86A4331-24E3-4EE7-81AF-74A14E27DB2D}" dt="2020-04-14T08:03:01.392" v="237" actId="20577"/>
      <pc:docMkLst>
        <pc:docMk/>
      </pc:docMkLst>
      <pc:sldChg chg="modSp new">
        <pc:chgData name="andrea bosisio" userId="58b4651d2d5f770b" providerId="LiveId" clId="{C86A4331-24E3-4EE7-81AF-74A14E27DB2D}" dt="2020-04-14T08:02:27.221" v="231" actId="255"/>
        <pc:sldMkLst>
          <pc:docMk/>
          <pc:sldMk cId="293750091" sldId="259"/>
        </pc:sldMkLst>
        <pc:spChg chg="mod">
          <ac:chgData name="andrea bosisio" userId="58b4651d2d5f770b" providerId="LiveId" clId="{C86A4331-24E3-4EE7-81AF-74A14E27DB2D}" dt="2020-04-14T08:02:10.067" v="226" actId="14100"/>
          <ac:spMkLst>
            <pc:docMk/>
            <pc:sldMk cId="293750091" sldId="259"/>
            <ac:spMk id="2" creationId="{9D35FE45-D701-4137-96A7-86666D97DCA0}"/>
          </ac:spMkLst>
        </pc:spChg>
        <pc:spChg chg="mod">
          <ac:chgData name="andrea bosisio" userId="58b4651d2d5f770b" providerId="LiveId" clId="{C86A4331-24E3-4EE7-81AF-74A14E27DB2D}" dt="2020-04-14T08:02:27.221" v="231" actId="255"/>
          <ac:spMkLst>
            <pc:docMk/>
            <pc:sldMk cId="293750091" sldId="259"/>
            <ac:spMk id="3" creationId="{8CBFD00C-DD53-48DD-A3B7-989470C62883}"/>
          </ac:spMkLst>
        </pc:spChg>
      </pc:sldChg>
      <pc:sldChg chg="delSp modSp new">
        <pc:chgData name="andrea bosisio" userId="58b4651d2d5f770b" providerId="LiveId" clId="{C86A4331-24E3-4EE7-81AF-74A14E27DB2D}" dt="2020-04-14T08:03:01.392" v="237" actId="20577"/>
        <pc:sldMkLst>
          <pc:docMk/>
          <pc:sldMk cId="375073012" sldId="260"/>
        </pc:sldMkLst>
        <pc:spChg chg="del">
          <ac:chgData name="andrea bosisio" userId="58b4651d2d5f770b" providerId="LiveId" clId="{C86A4331-24E3-4EE7-81AF-74A14E27DB2D}" dt="2020-04-14T08:02:39.236" v="233" actId="478"/>
          <ac:spMkLst>
            <pc:docMk/>
            <pc:sldMk cId="375073012" sldId="260"/>
            <ac:spMk id="2" creationId="{BA16F28C-D8FE-47FF-9C3A-419EDFB0BE12}"/>
          </ac:spMkLst>
        </pc:spChg>
        <pc:spChg chg="mod">
          <ac:chgData name="andrea bosisio" userId="58b4651d2d5f770b" providerId="LiveId" clId="{C86A4331-24E3-4EE7-81AF-74A14E27DB2D}" dt="2020-04-14T08:03:01.392" v="237" actId="20577"/>
          <ac:spMkLst>
            <pc:docMk/>
            <pc:sldMk cId="375073012" sldId="260"/>
            <ac:spMk id="3" creationId="{2A043CF4-B15E-4D86-8A13-82B7726CCE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3047D7-8B91-448F-84A7-618A046BE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115954-08C3-48E0-8307-E8F4ECEE4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9E879E-FEEC-451F-8A4A-C793F2F0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FE8403-549E-4EEE-965E-01747F8B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E4E551-87F9-4E05-B9D3-B0AC2B06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24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4C458-0C7F-4334-ABB9-9196082A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37670B-AD51-4335-9076-AA42762B2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472F1E-2D44-4BF3-8122-4C42FC2E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F30521-5949-4577-AF59-1A5C9217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C4B122-6958-44EA-9809-742DD3B7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14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E82D5A-FB42-4C41-B7E7-5BE9FB423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DFEE49-4421-4EE9-88DE-8E02EB83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8837C-8CFA-46E7-8F65-F1785D34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1C48E7-086D-4C4E-9068-B3665F26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6DB1D1-8C6C-4D00-9DB6-190A0B62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59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765345-F9BF-45F6-ADB9-56DC7F6D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0F6CB6-2D7F-49DA-9497-EDF62569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F2FDD3-E4FE-4E2F-B61A-33E47269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722F0B-4058-4DEE-94FC-02412330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B5C146-CC38-4FC9-BAA3-4BA07579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2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9F4B7-8EDD-4DF6-841C-ECBE6AEBA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D7C945-EC21-4314-833B-B60BBEBA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E1FB6E-0D6B-4EBC-8436-2B560BF5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4DC422-80C4-489C-A326-62AA7D17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69AFD9-F256-4BAB-9475-9BD1DB6A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8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60DE34-4D86-42A8-8DD7-D4ED74FD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8749F-0370-4A4D-B320-352461C85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862498-399A-469E-835D-4CCC55BDB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3DF53-CA9D-44A6-9C11-B47E9369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F8EF1E-6542-4D4D-8EC8-98C0BFBA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2C5805-8F8B-458C-A4D6-33196384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50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9592C5-16C9-4C5B-9AD0-A4AD32E3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35220C-7308-4B44-A966-57723415C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90D4D5-FCC8-40B1-9BBB-39DA84F94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2AE558-5E6E-41C7-B353-65F5B733D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EE3500-A63E-4DEB-AC5F-67D7077CE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D6234AE-0D6E-43B9-B650-5EF1A338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9B5550C-F931-43F1-ACAA-F1C9E0E2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0BFBC4-3858-43F7-8552-4DAE931B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13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DFAEFF-1AE9-4819-8469-25A734CF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4B8C9B-3232-41AA-B055-3EDAA13F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2DA39E-337C-4440-949B-4DC7A223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B88092B-7D90-4003-B6EE-6EA8433B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0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38BB872-45F0-4279-80CE-E190CAF5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89F103-86A2-4AF9-A91F-E6E155CA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F62381-AAEA-4194-873A-00D41F9F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8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72593-FD34-419F-8800-4FB40E8F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7C9FEA-3A77-4872-A3B6-530C6C140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B1BA58-23C5-4DF4-BB02-326FE861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747FAF-87FB-40AA-9BB0-C963E3279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E7C12F-2A3F-40FB-A176-C695633B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6380B2-7FE8-4A06-AF08-22ED03C4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33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31201-E96A-4944-A53F-25774819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BEB93D-2FD9-4CF6-8554-2C5DEC06C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19C8B-CF1D-4711-B608-70BDFE78C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7F7149-9AD6-4FBE-89C3-B664F141B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DFC34B-BEC6-43EB-9AEA-A9E7B152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4BDA6B-E521-4681-A9E4-ACD026C4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00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C063AB2-55B1-4C16-8A94-C12F659B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A19352-F7D9-4B36-BF99-96F809321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8F5F03-BC42-4F5D-9D3C-BBAE5972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5CDC-0FAD-45CB-8947-AC67781FDAAF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19178-ACC5-49B7-B648-3F13810A1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F86C7E-6E88-45CC-91E1-6D1AD7483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53E1-B17C-4CD6-AF64-800C3C4BBB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81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63367-663D-43E2-B6C3-9F53A334F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B60587-2BAD-4E96-94C0-D2BD792CB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8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PRIMA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09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DCFAF-B64F-494A-A6D6-5B2E19E2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32817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28984-E6A6-4951-9B17-17DD405F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859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AB3A0-65E4-4C46-8ACD-20CEDC67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4"/>
            <a:ext cx="10515600" cy="50748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                  </a:t>
            </a:r>
            <a:r>
              <a:rPr lang="it-IT" sz="7300" dirty="0">
                <a:solidFill>
                  <a:srgbClr val="00B050"/>
                </a:solidFill>
              </a:rPr>
              <a:t>GUIDA NEL TRAFFICO</a:t>
            </a:r>
          </a:p>
          <a:p>
            <a:pPr marL="0" lvl="0" indent="0">
              <a:buNone/>
            </a:pPr>
            <a:r>
              <a:rPr lang="it-IT" sz="5100" dirty="0">
                <a:solidFill>
                  <a:prstClr val="white">
                    <a:lumMod val="50000"/>
                  </a:prstClr>
                </a:solidFill>
              </a:rPr>
              <a:t>Materiale: pallina o pallone di spugna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51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guida la palla con i piedi come se fosse una macchina. Un compagno di gioco chiama i colori del semaforo ogni 10 secondi circa e ad ogni colore corrisponde un’azione diversa: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51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Rosso = palla fermata con una parte del corpo diversa dal piede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51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Giallo = palla guidata molto lentamente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51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Verde = Palla guidata più veloce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51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Chi riesce a rispettare il semaforo e a non prendere nessuna multa?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endParaRPr lang="it-IT" sz="45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8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35FE45-D701-4137-96A7-86666D97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035"/>
            <a:ext cx="10515600" cy="1166191"/>
          </a:xfrm>
        </p:spPr>
        <p:txBody>
          <a:bodyPr/>
          <a:lstStyle/>
          <a:p>
            <a:r>
              <a:rPr lang="it-IT" dirty="0"/>
              <a:t>                             </a:t>
            </a:r>
            <a:r>
              <a:rPr lang="it-IT" sz="6000" dirty="0">
                <a:solidFill>
                  <a:srgbClr val="FF0000"/>
                </a:solidFill>
              </a:rPr>
              <a:t>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BFD00C-DD53-48DD-A3B7-989470C62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5102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4700" dirty="0">
                <a:solidFill>
                  <a:srgbClr val="00B050"/>
                </a:solidFill>
              </a:rPr>
              <a:t>                            Slalom e goal!!!</a:t>
            </a: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Materiale: pallina o pallone di spugna</a:t>
            </a:r>
          </a:p>
          <a:p>
            <a:pPr mar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Disporre i cuscini uno dopo l’atro a 5/6 passi dal divano che sarà la porta dove fare gol.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Bisogna guidare la palla colpendola con le mani, appena usciti dallo slalom colpirla un’ultima volta e cercare di centrare il divano per fare gol.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Sfida: Chi riesce a fare più gol avendo 5 tiri a disposizione?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043CF4-B15E-4D86-8A13-82B7726C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375073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GIOCO 1</vt:lpstr>
      <vt:lpstr>                             GIOCO 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2020-04-14T07:40:53Z</dcterms:created>
  <dcterms:modified xsi:type="dcterms:W3CDTF">2020-04-14T08:03:03Z</dcterms:modified>
</cp:coreProperties>
</file>