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51F5D265-3607-4453-9934-6F9C3ED5B8AA}"/>
    <pc:docChg chg="custSel addSld modSld">
      <pc:chgData name="andrea bosisio" userId="58b4651d2d5f770b" providerId="LiveId" clId="{51F5D265-3607-4453-9934-6F9C3ED5B8AA}" dt="2020-04-09T08:37:57.738" v="306" actId="20577"/>
      <pc:docMkLst>
        <pc:docMk/>
      </pc:docMkLst>
      <pc:sldChg chg="modSp">
        <pc:chgData name="andrea bosisio" userId="58b4651d2d5f770b" providerId="LiveId" clId="{51F5D265-3607-4453-9934-6F9C3ED5B8AA}" dt="2020-04-09T08:37:57.738" v="306" actId="20577"/>
        <pc:sldMkLst>
          <pc:docMk/>
          <pc:sldMk cId="2972414762" sldId="256"/>
        </pc:sldMkLst>
        <pc:spChg chg="mod">
          <ac:chgData name="andrea bosisio" userId="58b4651d2d5f770b" providerId="LiveId" clId="{51F5D265-3607-4453-9934-6F9C3ED5B8AA}" dt="2020-04-09T08:37:57.738" v="306" actId="20577"/>
          <ac:spMkLst>
            <pc:docMk/>
            <pc:sldMk cId="2972414762" sldId="256"/>
            <ac:spMk id="3" creationId="{55E954D4-9C8F-4BCA-93A5-FB4F813ECE7D}"/>
          </ac:spMkLst>
        </pc:spChg>
      </pc:sldChg>
      <pc:sldChg chg="delSp modSp">
        <pc:chgData name="andrea bosisio" userId="58b4651d2d5f770b" providerId="LiveId" clId="{51F5D265-3607-4453-9934-6F9C3ED5B8AA}" dt="2020-04-08T19:18:20.179" v="159" actId="20577"/>
        <pc:sldMkLst>
          <pc:docMk/>
          <pc:sldMk cId="2241720035" sldId="257"/>
        </pc:sldMkLst>
        <pc:spChg chg="del">
          <ac:chgData name="andrea bosisio" userId="58b4651d2d5f770b" providerId="LiveId" clId="{51F5D265-3607-4453-9934-6F9C3ED5B8AA}" dt="2020-04-08T19:17:18.355" v="0" actId="478"/>
          <ac:spMkLst>
            <pc:docMk/>
            <pc:sldMk cId="2241720035" sldId="257"/>
            <ac:spMk id="2" creationId="{3472AE6B-180F-4D88-99DD-65CCA8ED4592}"/>
          </ac:spMkLst>
        </pc:spChg>
        <pc:spChg chg="mod">
          <ac:chgData name="andrea bosisio" userId="58b4651d2d5f770b" providerId="LiveId" clId="{51F5D265-3607-4453-9934-6F9C3ED5B8AA}" dt="2020-04-08T19:18:20.179" v="159" actId="20577"/>
          <ac:spMkLst>
            <pc:docMk/>
            <pc:sldMk cId="2241720035" sldId="257"/>
            <ac:spMk id="3" creationId="{9550F5D5-58C9-4C61-8F8C-ABCA76F2D0F7}"/>
          </ac:spMkLst>
        </pc:spChg>
      </pc:sldChg>
      <pc:sldChg chg="modSp add">
        <pc:chgData name="andrea bosisio" userId="58b4651d2d5f770b" providerId="LiveId" clId="{51F5D265-3607-4453-9934-6F9C3ED5B8AA}" dt="2020-04-08T19:19:01.079" v="232" actId="20577"/>
        <pc:sldMkLst>
          <pc:docMk/>
          <pc:sldMk cId="3819553999" sldId="258"/>
        </pc:sldMkLst>
        <pc:spChg chg="mod">
          <ac:chgData name="andrea bosisio" userId="58b4651d2d5f770b" providerId="LiveId" clId="{51F5D265-3607-4453-9934-6F9C3ED5B8AA}" dt="2020-04-08T19:18:42.431" v="191" actId="20577"/>
          <ac:spMkLst>
            <pc:docMk/>
            <pc:sldMk cId="3819553999" sldId="258"/>
            <ac:spMk id="2" creationId="{1BF41E41-2991-425D-8C88-85AB5AF59D5A}"/>
          </ac:spMkLst>
        </pc:spChg>
        <pc:spChg chg="mod">
          <ac:chgData name="andrea bosisio" userId="58b4651d2d5f770b" providerId="LiveId" clId="{51F5D265-3607-4453-9934-6F9C3ED5B8AA}" dt="2020-04-08T19:19:01.079" v="232" actId="20577"/>
          <ac:spMkLst>
            <pc:docMk/>
            <pc:sldMk cId="3819553999" sldId="258"/>
            <ac:spMk id="3" creationId="{FEA209DA-00D6-4837-B967-848B64F7F48E}"/>
          </ac:spMkLst>
        </pc:spChg>
      </pc:sldChg>
      <pc:sldChg chg="modSp add">
        <pc:chgData name="andrea bosisio" userId="58b4651d2d5f770b" providerId="LiveId" clId="{51F5D265-3607-4453-9934-6F9C3ED5B8AA}" dt="2020-04-08T19:21:26.746" v="298" actId="20577"/>
        <pc:sldMkLst>
          <pc:docMk/>
          <pc:sldMk cId="2962261358" sldId="259"/>
        </pc:sldMkLst>
        <pc:spChg chg="mod">
          <ac:chgData name="andrea bosisio" userId="58b4651d2d5f770b" providerId="LiveId" clId="{51F5D265-3607-4453-9934-6F9C3ED5B8AA}" dt="2020-04-08T19:19:20.334" v="264" actId="20577"/>
          <ac:spMkLst>
            <pc:docMk/>
            <pc:sldMk cId="2962261358" sldId="259"/>
            <ac:spMk id="2" creationId="{542252BF-2981-4F29-B87D-03658DEA8182}"/>
          </ac:spMkLst>
        </pc:spChg>
        <pc:spChg chg="mod">
          <ac:chgData name="andrea bosisio" userId="58b4651d2d5f770b" providerId="LiveId" clId="{51F5D265-3607-4453-9934-6F9C3ED5B8AA}" dt="2020-04-08T19:21:26.746" v="298" actId="20577"/>
          <ac:spMkLst>
            <pc:docMk/>
            <pc:sldMk cId="2962261358" sldId="259"/>
            <ac:spMk id="3" creationId="{30021367-2AC8-4213-919C-8DF4A08431B4}"/>
          </ac:spMkLst>
        </pc:spChg>
      </pc:sldChg>
      <pc:sldChg chg="delSp modSp add">
        <pc:chgData name="andrea bosisio" userId="58b4651d2d5f770b" providerId="LiveId" clId="{51F5D265-3607-4453-9934-6F9C3ED5B8AA}" dt="2020-04-08T19:22:06.521" v="302" actId="14100"/>
        <pc:sldMkLst>
          <pc:docMk/>
          <pc:sldMk cId="3742957787" sldId="260"/>
        </pc:sldMkLst>
        <pc:spChg chg="del">
          <ac:chgData name="andrea bosisio" userId="58b4651d2d5f770b" providerId="LiveId" clId="{51F5D265-3607-4453-9934-6F9C3ED5B8AA}" dt="2020-04-08T19:22:02.614" v="301" actId="478"/>
          <ac:spMkLst>
            <pc:docMk/>
            <pc:sldMk cId="3742957787" sldId="260"/>
            <ac:spMk id="2" creationId="{EF354566-B9BB-4709-A9C6-308B2E588D14}"/>
          </ac:spMkLst>
        </pc:spChg>
        <pc:spChg chg="mod">
          <ac:chgData name="andrea bosisio" userId="58b4651d2d5f770b" providerId="LiveId" clId="{51F5D265-3607-4453-9934-6F9C3ED5B8AA}" dt="2020-04-08T19:22:06.521" v="302" actId="14100"/>
          <ac:spMkLst>
            <pc:docMk/>
            <pc:sldMk cId="3742957787" sldId="260"/>
            <ac:spMk id="3" creationId="{A9232C6D-E0C9-4B04-9BEB-2C9A220E58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45275-ECA2-4BB4-B27D-573C7E012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E20F08-A6E8-4F4B-9FF4-971BD1E16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F67F2B-D0E8-48DA-9E7D-0DD30E86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16243B-5257-4184-9A65-E60EA18C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E16FBE-80BE-4643-801F-B9469F8D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47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2D64A7-CE3C-4E7D-89E4-44826E30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C47B24-3821-4BB2-AF2F-6E3C1ABA4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11070D-CD2D-40E2-9F2B-04B7408D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641F86-22D5-42C2-BFBB-28A2D4A7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62B7E6-4F27-4B7F-8F35-CB8FFF64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56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8F5422-B5FD-4636-96E3-72EF62541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F97609-DF19-4AE1-A447-EE53AD091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667760-574C-4408-B118-371B01E48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B48B9C-46ED-4C36-9931-D2897496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F0B7A7-7784-4F6E-A7E2-EAF2C4EAD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85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133D4-E8AD-4B55-B7E6-291043EE0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98180F-F037-4867-9935-7AB412145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962B38-CECB-481D-ADA4-A39A7967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578F75-839A-44C0-A9E9-695CF9F0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1A782B-865D-46B6-8657-B957429F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7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D34175-9E79-47E6-8BA2-A98FF5A54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02BDDD-1DC6-4280-9151-E624E52FD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7BF2CE-7E35-49C1-9BBB-336AF566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FCE4A5-8328-425A-A8DE-F2B4E8DF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0B1D14-1B59-4CF0-A19E-8CCC075B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86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8BCDE-8F30-400B-8E61-BB292AD5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71FA65-E139-49BF-8328-522B18056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FFEC25-B8B8-45D7-A148-8CC185D9D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26EAAC-820A-4A8D-97A3-13979B13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48BFE7-79FB-4107-8DD1-AF4F1837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ED37C1-734C-465B-A8F7-C339AC96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06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7DCCE-A9BE-4389-BE22-76330326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7BE099-66AF-483D-A89A-55C5E5365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6006ED-CBF0-4CA9-9CB4-209E2DD58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B1B0D34-7913-400F-97D4-1CA3B334E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25E375-3D9E-4001-B43C-F6137B578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39DED7-DAE4-4D73-8084-D0074D60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045EB77-167A-4053-9D9A-81A8EAB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DDDFA51-8109-46F8-9592-DCCF2898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5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157AB2-AABB-4744-8448-4226D86F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36D5486-D9EC-4CF1-9F30-3AC8D37B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D01893-6A43-46AC-9D18-ED3D087A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680FFD-1095-4B75-9D59-26410635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21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E247595-6B62-4F77-8FEE-432B6D53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ED75AF9-AC4A-4B27-834B-974B6421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6CC7EAD-6223-4AB9-A3C5-B48ED14D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8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F6381-5175-4864-B2F6-83A2A9C2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E74B2C-32C9-40BD-8E10-24398C1F5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8A27D4-DDC4-46C5-A495-EEC48016D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2D8081-C361-4EE2-8C88-5C88AAF1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9FF4D7-84AC-4A9D-9015-1EF369C5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DDCA6A-96DC-4EAC-9E11-ED5F097D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54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EE98EE-E56B-490B-A04E-B1115E23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C5A652-F0D9-496D-9413-804CD62AE6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990888-2705-4C62-B76B-1719CFA80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A6910F-1A16-4CF6-A09C-DBB18BFB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112E48-7C3E-4235-AC75-1533FCC0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4B0632-1957-4325-8C04-888AE54A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40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9E7253C-64C2-4DB4-9EC9-3379E3C5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CE58F2-FA3D-4BEA-8DC0-C494106A8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068DCA-3BAD-4303-88AD-3F26907F4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856-790D-4580-B3FA-878D1ACC6B79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12EFB1-2C1D-4E6E-8A3A-34F005063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C3C433-2E33-430F-9889-1E61C9A62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331C-0258-4367-937B-17AC558D0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4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794AE7-542C-4620-9390-3F98D8EE6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5E954D4-9C8F-4BCA-93A5-FB4F813EC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CONI,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7</a:t>
            </a:r>
          </a:p>
          <a:p>
            <a:pPr lvl="0"/>
            <a:r>
              <a:rPr lang="it-IT" sz="3200">
                <a:solidFill>
                  <a:srgbClr val="92D050"/>
                </a:solidFill>
              </a:rPr>
              <a:t>CLASSE TERZA</a:t>
            </a:r>
            <a:endParaRPr lang="it-IT" sz="3200" dirty="0">
              <a:solidFill>
                <a:srgbClr val="92D05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241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50F5D5-58C9-4C61-8F8C-ABCA76F2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1" y="5534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CIAO BAMBINI, SIETE PRONTI A DIVERTIRVI FACENDO SPORT??</a:t>
            </a:r>
          </a:p>
          <a:p>
            <a:pPr marL="0" indent="0">
              <a:buNone/>
            </a:pPr>
            <a:r>
              <a:rPr lang="it-IT" dirty="0"/>
              <a:t>LEGGETE ATTENTAMENTE LE INDICAZIONI E INIZIATE A MUOVERVI!!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BUON GIOCO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224172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41E41-2991-425D-8C88-85AB5AF5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A209DA-00D6-4837-B967-848B64F7F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sz="3200" dirty="0">
                <a:solidFill>
                  <a:srgbClr val="00B050"/>
                </a:solidFill>
              </a:rPr>
              <a:t>                                        SPEED LADDER</a:t>
            </a:r>
          </a:p>
          <a:p>
            <a:pPr marL="0" lvl="0" indent="0">
              <a:buNone/>
            </a:pPr>
            <a:r>
              <a:rPr lang="it-IT" sz="2200" dirty="0">
                <a:solidFill>
                  <a:srgbClr val="E7E6E6">
                    <a:lumMod val="25000"/>
                  </a:srgbClr>
                </a:solidFill>
              </a:rPr>
              <a:t>1) Disegna sul pavimento 2 o più quadrati con lo scotch di carta di dimensioni 40x40cm.</a:t>
            </a:r>
          </a:p>
          <a:p>
            <a:pPr marL="0" lvl="0" indent="0">
              <a:buNone/>
            </a:pPr>
            <a:endParaRPr lang="it-IT" sz="22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2200" dirty="0">
                <a:solidFill>
                  <a:srgbClr val="E7E6E6">
                    <a:lumMod val="25000"/>
                  </a:srgbClr>
                </a:solidFill>
              </a:rPr>
              <a:t>2)Esegui piccoli saltelli piedi uniti a destra e sinistra</a:t>
            </a:r>
          </a:p>
          <a:p>
            <a:pPr marL="0" lvl="0" indent="0">
              <a:buNone/>
            </a:pPr>
            <a:endParaRPr lang="it-IT" sz="22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2200" dirty="0">
                <a:solidFill>
                  <a:srgbClr val="E7E6E6">
                    <a:lumMod val="25000"/>
                  </a:srgbClr>
                </a:solidFill>
              </a:rPr>
              <a:t>3)Esegui piccoli saltelli piedi uniti avanti-dietro</a:t>
            </a:r>
          </a:p>
          <a:p>
            <a:pPr marL="0" lvl="0" indent="0">
              <a:buNone/>
            </a:pPr>
            <a:endParaRPr lang="it-IT" sz="22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2200" dirty="0">
                <a:solidFill>
                  <a:srgbClr val="E7E6E6">
                    <a:lumMod val="25000"/>
                  </a:srgbClr>
                </a:solidFill>
              </a:rPr>
              <a:t>4) Come esempio 1 e 2, ma con un solo piede</a:t>
            </a:r>
          </a:p>
          <a:p>
            <a:pPr marL="0" lvl="0" indent="0">
              <a:buNone/>
            </a:pPr>
            <a:endParaRPr lang="it-IT" sz="22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2200" dirty="0">
                <a:solidFill>
                  <a:srgbClr val="E7E6E6">
                    <a:lumMod val="25000"/>
                  </a:srgbClr>
                </a:solidFill>
              </a:rPr>
              <a:t>5) Esegui una sequenza di salti, con 2 o 1 piede solo, cercando la massima velocità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955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252BF-2981-4F29-B87D-03658DEA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021367-2AC8-4213-919C-8DF4A0843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sz="4300" dirty="0">
                <a:solidFill>
                  <a:srgbClr val="00B050"/>
                </a:solidFill>
              </a:rPr>
              <a:t>                                SOCCER</a:t>
            </a:r>
            <a:r>
              <a:rPr lang="it-IT" sz="4000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 </a:t>
            </a:r>
            <a:endParaRPr lang="it-IT" sz="4000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rgbClr val="E7E6E6">
                    <a:lumMod val="25000"/>
                  </a:srgbClr>
                </a:solidFill>
              </a:rPr>
              <a:t>1) In stazione eretta, effettuare dei palleggi con i piedi(palla spugna)</a:t>
            </a:r>
          </a:p>
          <a:p>
            <a:pPr marL="0" lvl="0" indent="0">
              <a:buNone/>
            </a:pPr>
            <a:r>
              <a:rPr lang="it-IT" dirty="0">
                <a:solidFill>
                  <a:srgbClr val="E7E6E6">
                    <a:lumMod val="25000"/>
                  </a:srgbClr>
                </a:solidFill>
              </a:rPr>
              <a:t>2) In stazione eretta, lancio palla, colpisco con un piede e poi la fermo con una mano</a:t>
            </a:r>
          </a:p>
          <a:p>
            <a:pPr marL="0" lvl="0" indent="0">
              <a:buNone/>
            </a:pPr>
            <a:r>
              <a:rPr lang="it-IT" dirty="0">
                <a:solidFill>
                  <a:srgbClr val="E7E6E6">
                    <a:lumMod val="25000"/>
                  </a:srgbClr>
                </a:solidFill>
              </a:rPr>
              <a:t>3) In stazione eretta, lancio palla, colpisco con un piede, colpisco con la fronte e poi la fermo con una mano</a:t>
            </a:r>
          </a:p>
          <a:p>
            <a:pPr marL="0" lvl="0" indent="0">
              <a:buNone/>
            </a:pPr>
            <a:r>
              <a:rPr lang="it-IT" dirty="0">
                <a:solidFill>
                  <a:srgbClr val="E7E6E6">
                    <a:lumMod val="25000"/>
                  </a:srgbClr>
                </a:solidFill>
              </a:rPr>
              <a:t>4) Da seduto, lancio palla, colpisco con un piede e poi la fermo con una mano.</a:t>
            </a:r>
          </a:p>
          <a:p>
            <a:pPr marL="0" lvl="0" indent="0">
              <a:buNone/>
            </a:pPr>
            <a:r>
              <a:rPr lang="it-IT" dirty="0">
                <a:solidFill>
                  <a:srgbClr val="E7E6E6">
                    <a:lumMod val="25000"/>
                  </a:srgbClr>
                </a:solidFill>
              </a:rPr>
              <a:t>5) Da seduto, lancio la palla, colpisco con un piede, colpisco di testa e poi la fermo con una mano.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226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232C6D-E0C9-4B04-9BEB-2C9A220E5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44546A">
                    <a:lumMod val="7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44546A">
                    <a:lumMod val="7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44546A">
                  <a:lumMod val="7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44546A">
                    <a:lumMod val="75000"/>
                  </a:srgbClr>
                </a:solidFill>
              </a:rPr>
              <a:t>CIAOO</a:t>
            </a:r>
          </a:p>
          <a:p>
            <a:pPr marL="0" lvl="0" indent="0">
              <a:buNone/>
            </a:pPr>
            <a:endParaRPr lang="it-IT" sz="4000" dirty="0">
              <a:solidFill>
                <a:srgbClr val="44546A">
                  <a:lumMod val="7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44546A">
                    <a:lumMod val="75000"/>
                  </a:srgbClr>
                </a:solidFill>
              </a:rPr>
              <a:t>ANDREA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2957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  GIOCO 1</vt:lpstr>
      <vt:lpstr>                      GIOCO 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2020-04-08T19:15:25Z</dcterms:created>
  <dcterms:modified xsi:type="dcterms:W3CDTF">2020-04-09T08:38:00Z</dcterms:modified>
</cp:coreProperties>
</file>