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osisio" userId="58b4651d2d5f770b" providerId="LiveId" clId="{F0A91B95-5D1C-43AB-BAD9-227D9F6B468D}"/>
    <pc:docChg chg="custSel addSld modSld">
      <pc:chgData name="andrea bosisio" userId="58b4651d2d5f770b" providerId="LiveId" clId="{F0A91B95-5D1C-43AB-BAD9-227D9F6B468D}" dt="2020-04-16T08:03:13.927" v="312" actId="20577"/>
      <pc:docMkLst>
        <pc:docMk/>
      </pc:docMkLst>
      <pc:sldChg chg="delSp modSp">
        <pc:chgData name="andrea bosisio" userId="58b4651d2d5f770b" providerId="LiveId" clId="{F0A91B95-5D1C-43AB-BAD9-227D9F6B468D}" dt="2020-04-16T07:57:16.439" v="5" actId="27636"/>
        <pc:sldMkLst>
          <pc:docMk/>
          <pc:sldMk cId="3511862816" sldId="257"/>
        </pc:sldMkLst>
        <pc:spChg chg="del">
          <ac:chgData name="andrea bosisio" userId="58b4651d2d5f770b" providerId="LiveId" clId="{F0A91B95-5D1C-43AB-BAD9-227D9F6B468D}" dt="2020-04-16T07:57:13.036" v="3" actId="478"/>
          <ac:spMkLst>
            <pc:docMk/>
            <pc:sldMk cId="3511862816" sldId="257"/>
            <ac:spMk id="2" creationId="{6B2A09D0-CAAE-402B-8265-84B9A138B417}"/>
          </ac:spMkLst>
        </pc:spChg>
        <pc:spChg chg="mod">
          <ac:chgData name="andrea bosisio" userId="58b4651d2d5f770b" providerId="LiveId" clId="{F0A91B95-5D1C-43AB-BAD9-227D9F6B468D}" dt="2020-04-16T07:57:16.439" v="5" actId="27636"/>
          <ac:spMkLst>
            <pc:docMk/>
            <pc:sldMk cId="3511862816" sldId="257"/>
            <ac:spMk id="3" creationId="{A4C42402-8B71-40E7-BD6C-D45489A8D989}"/>
          </ac:spMkLst>
        </pc:spChg>
      </pc:sldChg>
      <pc:sldChg chg="modSp new">
        <pc:chgData name="andrea bosisio" userId="58b4651d2d5f770b" providerId="LiveId" clId="{F0A91B95-5D1C-43AB-BAD9-227D9F6B468D}" dt="2020-04-16T07:59:10.140" v="135" actId="255"/>
        <pc:sldMkLst>
          <pc:docMk/>
          <pc:sldMk cId="2667632289" sldId="258"/>
        </pc:sldMkLst>
        <pc:spChg chg="mod">
          <ac:chgData name="andrea bosisio" userId="58b4651d2d5f770b" providerId="LiveId" clId="{F0A91B95-5D1C-43AB-BAD9-227D9F6B468D}" dt="2020-04-16T07:57:33.615" v="36" actId="20577"/>
          <ac:spMkLst>
            <pc:docMk/>
            <pc:sldMk cId="2667632289" sldId="258"/>
            <ac:spMk id="2" creationId="{CF4D4FF3-520A-4014-B61C-A4BC068A4A93}"/>
          </ac:spMkLst>
        </pc:spChg>
        <pc:spChg chg="mod">
          <ac:chgData name="andrea bosisio" userId="58b4651d2d5f770b" providerId="LiveId" clId="{F0A91B95-5D1C-43AB-BAD9-227D9F6B468D}" dt="2020-04-16T07:59:10.140" v="135" actId="255"/>
          <ac:spMkLst>
            <pc:docMk/>
            <pc:sldMk cId="2667632289" sldId="258"/>
            <ac:spMk id="3" creationId="{1E62F321-AAA3-491A-8289-48F4A3A05BB2}"/>
          </ac:spMkLst>
        </pc:spChg>
      </pc:sldChg>
      <pc:sldChg chg="delSp modSp new">
        <pc:chgData name="andrea bosisio" userId="58b4651d2d5f770b" providerId="LiveId" clId="{F0A91B95-5D1C-43AB-BAD9-227D9F6B468D}" dt="2020-04-16T08:00:09.255" v="161" actId="113"/>
        <pc:sldMkLst>
          <pc:docMk/>
          <pc:sldMk cId="3754484342" sldId="259"/>
        </pc:sldMkLst>
        <pc:spChg chg="del">
          <ac:chgData name="andrea bosisio" userId="58b4651d2d5f770b" providerId="LiveId" clId="{F0A91B95-5D1C-43AB-BAD9-227D9F6B468D}" dt="2020-04-16T07:59:18.261" v="137" actId="478"/>
          <ac:spMkLst>
            <pc:docMk/>
            <pc:sldMk cId="3754484342" sldId="259"/>
            <ac:spMk id="2" creationId="{287419E7-3544-460A-95A2-2FC7637DCD59}"/>
          </ac:spMkLst>
        </pc:spChg>
        <pc:spChg chg="mod">
          <ac:chgData name="andrea bosisio" userId="58b4651d2d5f770b" providerId="LiveId" clId="{F0A91B95-5D1C-43AB-BAD9-227D9F6B468D}" dt="2020-04-16T08:00:09.255" v="161" actId="113"/>
          <ac:spMkLst>
            <pc:docMk/>
            <pc:sldMk cId="3754484342" sldId="259"/>
            <ac:spMk id="3" creationId="{D3FBCEE3-743C-4E08-87C7-44D5F65B0894}"/>
          </ac:spMkLst>
        </pc:spChg>
      </pc:sldChg>
      <pc:sldChg chg="modSp new">
        <pc:chgData name="andrea bosisio" userId="58b4651d2d5f770b" providerId="LiveId" clId="{F0A91B95-5D1C-43AB-BAD9-227D9F6B468D}" dt="2020-04-16T08:01:52.223" v="280" actId="20577"/>
        <pc:sldMkLst>
          <pc:docMk/>
          <pc:sldMk cId="808509683" sldId="260"/>
        </pc:sldMkLst>
        <pc:spChg chg="mod">
          <ac:chgData name="andrea bosisio" userId="58b4651d2d5f770b" providerId="LiveId" clId="{F0A91B95-5D1C-43AB-BAD9-227D9F6B468D}" dt="2020-04-16T08:00:30.580" v="196" actId="20577"/>
          <ac:spMkLst>
            <pc:docMk/>
            <pc:sldMk cId="808509683" sldId="260"/>
            <ac:spMk id="2" creationId="{E1D7093F-28BA-43AA-B884-C1B7703692D2}"/>
          </ac:spMkLst>
        </pc:spChg>
        <pc:spChg chg="mod">
          <ac:chgData name="andrea bosisio" userId="58b4651d2d5f770b" providerId="LiveId" clId="{F0A91B95-5D1C-43AB-BAD9-227D9F6B468D}" dt="2020-04-16T08:01:52.223" v="280" actId="20577"/>
          <ac:spMkLst>
            <pc:docMk/>
            <pc:sldMk cId="808509683" sldId="260"/>
            <ac:spMk id="3" creationId="{0EFFC48F-49B0-4FBB-9061-BFFB615C13BA}"/>
          </ac:spMkLst>
        </pc:spChg>
      </pc:sldChg>
      <pc:sldChg chg="delSp modSp new">
        <pc:chgData name="andrea bosisio" userId="58b4651d2d5f770b" providerId="LiveId" clId="{F0A91B95-5D1C-43AB-BAD9-227D9F6B468D}" dt="2020-04-16T08:02:47.430" v="306" actId="113"/>
        <pc:sldMkLst>
          <pc:docMk/>
          <pc:sldMk cId="2455973252" sldId="261"/>
        </pc:sldMkLst>
        <pc:spChg chg="del">
          <ac:chgData name="andrea bosisio" userId="58b4651d2d5f770b" providerId="LiveId" clId="{F0A91B95-5D1C-43AB-BAD9-227D9F6B468D}" dt="2020-04-16T08:01:59.361" v="282" actId="478"/>
          <ac:spMkLst>
            <pc:docMk/>
            <pc:sldMk cId="2455973252" sldId="261"/>
            <ac:spMk id="2" creationId="{0995C40E-3695-4250-89A8-28EC69F6CC1E}"/>
          </ac:spMkLst>
        </pc:spChg>
        <pc:spChg chg="mod">
          <ac:chgData name="andrea bosisio" userId="58b4651d2d5f770b" providerId="LiveId" clId="{F0A91B95-5D1C-43AB-BAD9-227D9F6B468D}" dt="2020-04-16T08:02:47.430" v="306" actId="113"/>
          <ac:spMkLst>
            <pc:docMk/>
            <pc:sldMk cId="2455973252" sldId="261"/>
            <ac:spMk id="3" creationId="{DFDC4466-0F63-4E38-B870-C7989285124A}"/>
          </ac:spMkLst>
        </pc:spChg>
      </pc:sldChg>
      <pc:sldChg chg="delSp modSp new">
        <pc:chgData name="andrea bosisio" userId="58b4651d2d5f770b" providerId="LiveId" clId="{F0A91B95-5D1C-43AB-BAD9-227D9F6B468D}" dt="2020-04-16T08:03:13.927" v="312" actId="20577"/>
        <pc:sldMkLst>
          <pc:docMk/>
          <pc:sldMk cId="3681864929" sldId="262"/>
        </pc:sldMkLst>
        <pc:spChg chg="del">
          <ac:chgData name="andrea bosisio" userId="58b4651d2d5f770b" providerId="LiveId" clId="{F0A91B95-5D1C-43AB-BAD9-227D9F6B468D}" dt="2020-04-16T08:02:53.045" v="308" actId="478"/>
          <ac:spMkLst>
            <pc:docMk/>
            <pc:sldMk cId="3681864929" sldId="262"/>
            <ac:spMk id="2" creationId="{BE962F44-5923-4774-8C58-62231F533C9C}"/>
          </ac:spMkLst>
        </pc:spChg>
        <pc:spChg chg="mod">
          <ac:chgData name="andrea bosisio" userId="58b4651d2d5f770b" providerId="LiveId" clId="{F0A91B95-5D1C-43AB-BAD9-227D9F6B468D}" dt="2020-04-16T08:03:13.927" v="312" actId="20577"/>
          <ac:spMkLst>
            <pc:docMk/>
            <pc:sldMk cId="3681864929" sldId="262"/>
            <ac:spMk id="3" creationId="{26CFFCB7-5112-447D-95CB-E465FD16B8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1914CF-8CD7-47E2-98CA-F3B72E4D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E65EF35-81A4-42BD-8757-17EF3F36F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8B3F11-F04F-4065-8B9C-35FFE6CC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A55780-8004-4AFC-A0D3-3C366C27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7C27C1-79C1-43B7-BEC2-D48705F1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64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A852B1-56B4-4405-BB1C-C54FBF9A2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5D6F09-0C82-4298-AD46-C05C9EA39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D85DB0-8EE6-46CE-9BF0-3F2CC5E7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3B2B73-43AA-452D-9450-75FE1392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9D3042-F1CC-46FF-8FBA-2CF8C2F5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14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C0BAB92-7488-4B26-B454-E6AF294E0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4C9CD0-9442-41C0-BB01-412F880ED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D8D800-F8D8-47DF-8496-5110B351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3BA5E8-ABBB-488F-9067-A664A252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7FCE6C-5A01-4720-9290-6F04512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63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70542E-2B56-44F7-9534-7E884266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6D16FD-0B9E-47B8-AEBF-A708CF0F2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D7EAD0-F156-4294-9619-A511C013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4B14BC-B86B-4C4A-9446-AD944E71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1DD287-9117-4FD4-B600-DB83DD693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99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BD833C-4747-48F2-A2EF-6705F4A1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45ABD2-1FA6-42FB-B47B-10111F451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906114-4D38-4EED-9834-EC150178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7F6D6E-7D09-4452-8928-BC574D4F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FF54E3-DA0B-4E44-B4B7-A2220D54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03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11EC80-EC69-49E8-B4DE-A989BE7E4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320CBD-8B3B-4016-A9E3-941DE8C1D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2AF2B8-1BFF-499B-9704-873C67481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F8D591-BBC3-4E93-B5D2-FC1F0990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64CBAA-CF93-47FB-AD0E-3AF144FF5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C62D7E-4D4D-4533-AE19-A499D4E5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94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65AADD-4D36-46CC-8EBD-FAE60AB39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CFF42C-779A-4FBF-A2C4-059F4138D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79D0F4-E8A0-427C-8E4F-2A0E5F402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31F1220-261A-41F8-AD6F-C50CF56B6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EC1BF3D-D603-4AAA-BE08-B4447A42E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C48D45B-705C-499E-BB2D-5CC5D056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D9FAA26-228C-4516-991B-5B778E9D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32FBCCC-6D10-4FFA-A1EE-037B631C1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58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3F20E3-7C9C-4D8F-8B79-F3F9B60F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A1B342F-7C4A-4C33-9035-2A347696B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BBD7EF5-0C21-4598-8E55-4E0C078F9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F81A47D-0C1B-454E-9348-C942592C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03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999346B-F875-4F69-AB68-C020355F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3FA8F6A-B187-418F-8C82-FBCA1B446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4A452A-F0AA-4606-AD7D-9CC17CA3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92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FF4482-922C-4542-ADAF-DE2492D49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B70F57-F0BE-4EFD-A532-DA7A73CFF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DEE1F7-1569-43AD-A3D3-D7E3DA78E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9FD061-5E1E-4A5E-BC71-292CFB72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A2CFE9-BEA8-47FD-969A-D07A3E84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7B3CE9-CDB7-441C-9FA2-B980E3E1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51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8112F1-31FF-4C8F-9460-8DF497CD3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AF96B16-3CEF-4644-84FC-976A3FB63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8E42921-4F59-4CB0-8882-2416A0DC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900B34-2967-49D4-AC7B-BB64C2E8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A67468-51DB-4DC8-ADD2-0C44265E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693ACB2-0FAF-4ADD-9903-A11FCF6E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87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DA5670D-D0F2-4D4D-B469-FA1094ACB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BFE813-D66A-4678-ACC5-096344E9E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13F4E5-10FE-4EE3-A9F5-C234C9B41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C9A0-F9EA-4E19-8E65-CC87CBEDC59E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68B9C6-00F8-4B1D-A63C-76149D63D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3933BA-8704-4F89-8E03-45C650C7D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5375C-096C-4F83-A204-4845D8B98A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82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A1AD9B-52BC-4E17-9335-6990842BE8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 CASA CON LO SPORT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B3ECC39-A012-4D49-90C5-57ACD6B6B1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sz="3200" dirty="0">
                <a:solidFill>
                  <a:srgbClr val="92D050"/>
                </a:solidFill>
              </a:rPr>
              <a:t>ESPERTO MOTORIO CONI ANDREA BOSISIO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LEZIONE 7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CLASSE SECONDA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919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C42402-8B71-40E7-BD6C-D45489A8D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812"/>
            <a:ext cx="10515600" cy="600815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CIAO BAMBINI, COME STATE???</a:t>
            </a: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ALTRI NUOVI GIOCHI PER TUTTI VOI!!!!!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CONTINUATE A DIVERTIRVI E IMPARARE CON IL MOVIMENTO!!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LEGGETE MOLTO ATTENTAMENTE LE SPIEGAZIONI PER POTERVI DIVERTIRE INSIEME ALLA VOSTRA FAMIGLIA!!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ANDREA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186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4D4FF3-520A-4014-B61C-A4BC068A4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 GIOCO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62F321-AAA3-491A-8289-48F4A3A0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756"/>
            <a:ext cx="10515600" cy="49291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4000" dirty="0">
                <a:solidFill>
                  <a:srgbClr val="00B050"/>
                </a:solidFill>
              </a:rPr>
              <a:t>                                      </a:t>
            </a:r>
            <a:r>
              <a:rPr lang="it-IT" sz="5700" dirty="0">
                <a:solidFill>
                  <a:srgbClr val="00B050"/>
                </a:solidFill>
              </a:rPr>
              <a:t>MOLLETTE BOWLING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mollette, stendibiancheria e bottiglie di plastica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Ci posiziona uno stendibiancheria con attaccate una serie di mollette e a circa 6/7 passi dallo stesso si mettono a terra delle bottiglie di plastica.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giocatore parta dalla parte opposta rispetto alle bottiglie, passa sotto lo stendibiancheria staccando da esso una molletta e appena uscito dalla parte opposta dovrà lanciare la molletta rasoterra cercando di colpire le bottiglie di plastica. Ogni bottiglia abbattuta vale 1 punto.</a:t>
            </a:r>
          </a:p>
          <a:p>
            <a:pPr marL="0" indent="0">
              <a:buNone/>
            </a:pPr>
            <a:endParaRPr lang="it-IT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63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FBCEE3-743C-4E08-87C7-44D5F65B0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91"/>
            <a:ext cx="10515600" cy="592517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SFIDA: quanti punti riesci ad ottenere su 5 lanci a disposizione?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Varianti: 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1)La molletta va lanciata con la mano meno dominante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Il percorso di effettua in 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quadrupedia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sia il passaggio sotto allo stendibiancheria sia il lancio della molletta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448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7093F-28BA-43AA-B884-C1B770369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   GIOCO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FFC48F-49B0-4FBB-9061-BFFB615C1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04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4300" dirty="0">
                <a:solidFill>
                  <a:srgbClr val="00B050"/>
                </a:solidFill>
              </a:rPr>
              <a:t>                    MOLLETTE A CANESTRO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mollette, un cestino, una scatola e una pentola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giocatore ha una serie di mollette con cui fare canestro nei vari oggetti a disposizione che avranno diametri dove far entrare la molletta più grandi o più piccoli.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L’atleta si mette a circa 6/7 passi dai vari canestri e avrà a disposizione 5 lanci per ogni tipo di oggetto dove farli entrare. In base al tipo di diametro dare più punti a un canestro fatto in un diametro più piccolo e viceversa.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850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DC4466-0F63-4E38-B870-C79892851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SFIDA: quanti punti totalizzo avendo a disposizione 5 tiri per ogni canestro?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Varianti: 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1) Aumentare o diminuire la distanza di lancio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2) Lanciare la molletta con la mano non dominante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597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FFCB7-5112-447D-95CB-E465FD16B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548"/>
            <a:ext cx="10515600" cy="5885415"/>
          </a:xfrm>
        </p:spPr>
        <p:txBody>
          <a:bodyPr/>
          <a:lstStyle/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VI SIETE DIVERTITI??</a:t>
            </a: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CONTINUATE SEMPRE A FARE SPORT!!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CIAOOO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ANDREA</a:t>
            </a:r>
          </a:p>
        </p:txBody>
      </p:sp>
    </p:spTree>
    <p:extLst>
      <p:ext uri="{BB962C8B-B14F-4D97-AF65-F5344CB8AC3E}">
        <p14:creationId xmlns:p14="http://schemas.microsoft.com/office/powerpoint/2010/main" val="3681864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A CASA CON LO SPORT</vt:lpstr>
      <vt:lpstr>Presentazione standard di PowerPoint</vt:lpstr>
      <vt:lpstr>                     GIOCO 1</vt:lpstr>
      <vt:lpstr>Presentazione standard di PowerPoint</vt:lpstr>
      <vt:lpstr>                       GIOCO 2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CASA CON LO SPORT</dc:title>
  <dc:creator>andrea bosisio</dc:creator>
  <cp:lastModifiedBy>andrea bosisio</cp:lastModifiedBy>
  <cp:revision>1</cp:revision>
  <dcterms:created xsi:type="dcterms:W3CDTF">2020-04-16T07:48:01Z</dcterms:created>
  <dcterms:modified xsi:type="dcterms:W3CDTF">2020-04-16T08:03:25Z</dcterms:modified>
</cp:coreProperties>
</file>