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bosisio" userId="58b4651d2d5f770b" providerId="LiveId" clId="{369E1513-4652-4A0A-8630-99BE4D27B354}"/>
    <pc:docChg chg="custSel addSld modSld">
      <pc:chgData name="andrea bosisio" userId="58b4651d2d5f770b" providerId="LiveId" clId="{369E1513-4652-4A0A-8630-99BE4D27B354}" dt="2020-04-22T06:45:28.905" v="384" actId="20577"/>
      <pc:docMkLst>
        <pc:docMk/>
      </pc:docMkLst>
      <pc:sldChg chg="delSp modSp">
        <pc:chgData name="andrea bosisio" userId="58b4651d2d5f770b" providerId="LiveId" clId="{369E1513-4652-4A0A-8630-99BE4D27B354}" dt="2020-04-22T06:45:28.905" v="384" actId="20577"/>
        <pc:sldMkLst>
          <pc:docMk/>
          <pc:sldMk cId="1044627058" sldId="257"/>
        </pc:sldMkLst>
        <pc:spChg chg="del">
          <ac:chgData name="andrea bosisio" userId="58b4651d2d5f770b" providerId="LiveId" clId="{369E1513-4652-4A0A-8630-99BE4D27B354}" dt="2020-04-20T06:22:13.808" v="2" actId="478"/>
          <ac:spMkLst>
            <pc:docMk/>
            <pc:sldMk cId="1044627058" sldId="257"/>
            <ac:spMk id="2" creationId="{98ABA2B6-0146-44AA-A6D4-6668E3740273}"/>
          </ac:spMkLst>
        </pc:spChg>
        <pc:spChg chg="mod">
          <ac:chgData name="andrea bosisio" userId="58b4651d2d5f770b" providerId="LiveId" clId="{369E1513-4652-4A0A-8630-99BE4D27B354}" dt="2020-04-22T06:45:28.905" v="384" actId="20577"/>
          <ac:spMkLst>
            <pc:docMk/>
            <pc:sldMk cId="1044627058" sldId="257"/>
            <ac:spMk id="3" creationId="{8364261A-622F-416F-915B-25BDD0BA8B43}"/>
          </ac:spMkLst>
        </pc:spChg>
      </pc:sldChg>
      <pc:sldChg chg="modSp new">
        <pc:chgData name="andrea bosisio" userId="58b4651d2d5f770b" providerId="LiveId" clId="{369E1513-4652-4A0A-8630-99BE4D27B354}" dt="2020-04-20T06:24:07.242" v="141" actId="27636"/>
        <pc:sldMkLst>
          <pc:docMk/>
          <pc:sldMk cId="2117837646" sldId="258"/>
        </pc:sldMkLst>
        <pc:spChg chg="mod">
          <ac:chgData name="andrea bosisio" userId="58b4651d2d5f770b" providerId="LiveId" clId="{369E1513-4652-4A0A-8630-99BE4D27B354}" dt="2020-04-20T06:22:42.911" v="40" actId="20577"/>
          <ac:spMkLst>
            <pc:docMk/>
            <pc:sldMk cId="2117837646" sldId="258"/>
            <ac:spMk id="2" creationId="{516671E9-4AE3-4E3F-BC45-B550468127DA}"/>
          </ac:spMkLst>
        </pc:spChg>
        <pc:spChg chg="mod">
          <ac:chgData name="andrea bosisio" userId="58b4651d2d5f770b" providerId="LiveId" clId="{369E1513-4652-4A0A-8630-99BE4D27B354}" dt="2020-04-20T06:24:07.242" v="141" actId="27636"/>
          <ac:spMkLst>
            <pc:docMk/>
            <pc:sldMk cId="2117837646" sldId="258"/>
            <ac:spMk id="3" creationId="{733F7283-6F7C-48C4-A370-EEAC4C78D885}"/>
          </ac:spMkLst>
        </pc:spChg>
      </pc:sldChg>
      <pc:sldChg chg="delSp modSp new">
        <pc:chgData name="andrea bosisio" userId="58b4651d2d5f770b" providerId="LiveId" clId="{369E1513-4652-4A0A-8630-99BE4D27B354}" dt="2020-04-20T06:25:09.167" v="169" actId="113"/>
        <pc:sldMkLst>
          <pc:docMk/>
          <pc:sldMk cId="1545756211" sldId="259"/>
        </pc:sldMkLst>
        <pc:spChg chg="del">
          <ac:chgData name="andrea bosisio" userId="58b4651d2d5f770b" providerId="LiveId" clId="{369E1513-4652-4A0A-8630-99BE4D27B354}" dt="2020-04-20T06:24:16.767" v="143" actId="478"/>
          <ac:spMkLst>
            <pc:docMk/>
            <pc:sldMk cId="1545756211" sldId="259"/>
            <ac:spMk id="2" creationId="{CD2F3C4F-7A16-40AD-AA5F-D7BE0321A79D}"/>
          </ac:spMkLst>
        </pc:spChg>
        <pc:spChg chg="mod">
          <ac:chgData name="andrea bosisio" userId="58b4651d2d5f770b" providerId="LiveId" clId="{369E1513-4652-4A0A-8630-99BE4D27B354}" dt="2020-04-20T06:25:09.167" v="169" actId="113"/>
          <ac:spMkLst>
            <pc:docMk/>
            <pc:sldMk cId="1545756211" sldId="259"/>
            <ac:spMk id="3" creationId="{8C077295-B00A-4743-9065-3CFA89FB4F78}"/>
          </ac:spMkLst>
        </pc:spChg>
      </pc:sldChg>
      <pc:sldChg chg="modSp new">
        <pc:chgData name="andrea bosisio" userId="58b4651d2d5f770b" providerId="LiveId" clId="{369E1513-4652-4A0A-8630-99BE4D27B354}" dt="2020-04-20T06:27:49.465" v="354" actId="20577"/>
        <pc:sldMkLst>
          <pc:docMk/>
          <pc:sldMk cId="1872089441" sldId="260"/>
        </pc:sldMkLst>
        <pc:spChg chg="mod">
          <ac:chgData name="andrea bosisio" userId="58b4651d2d5f770b" providerId="LiveId" clId="{369E1513-4652-4A0A-8630-99BE4D27B354}" dt="2020-04-20T06:25:38.676" v="199" actId="20577"/>
          <ac:spMkLst>
            <pc:docMk/>
            <pc:sldMk cId="1872089441" sldId="260"/>
            <ac:spMk id="2" creationId="{51545B2A-3EB2-4353-A027-3DEFF223690C}"/>
          </ac:spMkLst>
        </pc:spChg>
        <pc:spChg chg="mod">
          <ac:chgData name="andrea bosisio" userId="58b4651d2d5f770b" providerId="LiveId" clId="{369E1513-4652-4A0A-8630-99BE4D27B354}" dt="2020-04-20T06:27:49.465" v="354" actId="20577"/>
          <ac:spMkLst>
            <pc:docMk/>
            <pc:sldMk cId="1872089441" sldId="260"/>
            <ac:spMk id="3" creationId="{54A9EC4E-12C8-4522-ACC5-969068E770DB}"/>
          </ac:spMkLst>
        </pc:spChg>
      </pc:sldChg>
      <pc:sldChg chg="delSp modSp new">
        <pc:chgData name="andrea bosisio" userId="58b4651d2d5f770b" providerId="LiveId" clId="{369E1513-4652-4A0A-8630-99BE4D27B354}" dt="2020-04-20T06:28:34.576" v="370" actId="207"/>
        <pc:sldMkLst>
          <pc:docMk/>
          <pc:sldMk cId="3539254994" sldId="261"/>
        </pc:sldMkLst>
        <pc:spChg chg="del">
          <ac:chgData name="andrea bosisio" userId="58b4651d2d5f770b" providerId="LiveId" clId="{369E1513-4652-4A0A-8630-99BE4D27B354}" dt="2020-04-20T06:27:56.179" v="356" actId="478"/>
          <ac:spMkLst>
            <pc:docMk/>
            <pc:sldMk cId="3539254994" sldId="261"/>
            <ac:spMk id="2" creationId="{29F62E54-2AA5-4D0C-96A4-4E9CB2C6DA2C}"/>
          </ac:spMkLst>
        </pc:spChg>
        <pc:spChg chg="mod">
          <ac:chgData name="andrea bosisio" userId="58b4651d2d5f770b" providerId="LiveId" clId="{369E1513-4652-4A0A-8630-99BE4D27B354}" dt="2020-04-20T06:28:34.576" v="370" actId="207"/>
          <ac:spMkLst>
            <pc:docMk/>
            <pc:sldMk cId="3539254994" sldId="261"/>
            <ac:spMk id="3" creationId="{ADF0438A-8F84-45D3-AAC3-C5FBAF593F09}"/>
          </ac:spMkLst>
        </pc:spChg>
      </pc:sldChg>
      <pc:sldChg chg="delSp modSp new">
        <pc:chgData name="andrea bosisio" userId="58b4651d2d5f770b" providerId="LiveId" clId="{369E1513-4652-4A0A-8630-99BE4D27B354}" dt="2020-04-20T06:29:07.811" v="380" actId="20577"/>
        <pc:sldMkLst>
          <pc:docMk/>
          <pc:sldMk cId="3966943847" sldId="262"/>
        </pc:sldMkLst>
        <pc:spChg chg="del">
          <ac:chgData name="andrea bosisio" userId="58b4651d2d5f770b" providerId="LiveId" clId="{369E1513-4652-4A0A-8630-99BE4D27B354}" dt="2020-04-20T06:28:41.375" v="372" actId="478"/>
          <ac:spMkLst>
            <pc:docMk/>
            <pc:sldMk cId="3966943847" sldId="262"/>
            <ac:spMk id="2" creationId="{F3BCAD59-0672-4125-A556-33EB22FC47F6}"/>
          </ac:spMkLst>
        </pc:spChg>
        <pc:spChg chg="mod">
          <ac:chgData name="andrea bosisio" userId="58b4651d2d5f770b" providerId="LiveId" clId="{369E1513-4652-4A0A-8630-99BE4D27B354}" dt="2020-04-20T06:29:07.811" v="380" actId="20577"/>
          <ac:spMkLst>
            <pc:docMk/>
            <pc:sldMk cId="3966943847" sldId="262"/>
            <ac:spMk id="3" creationId="{C990A85D-3B60-4F37-A067-3309915FBF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CF93DE-5E52-4E57-BD8B-2C46E6D1F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A2BF30D-FBC2-48E8-9C10-FCE60A1176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D39981-08A5-4E53-969E-7827B7E4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19871C-83C3-4D30-B2BD-CDB9C751D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58BC06-E82A-4CA8-9C73-B73ACE95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58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97A3C6-7653-4C43-ABF7-A7733906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20A29C-477F-418E-B636-C4E12B61A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646005-8162-4923-978B-1C1B35391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B185CA-D4EF-487A-A01A-287575DF3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12C7AA-BE54-494B-AD87-8F23CA2B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68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E684742-DC39-4F82-B2DE-952E9B84B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CF953E0-024E-463E-8C8B-59DF35D46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B8ABDB-9465-4304-986D-DAE00DDB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C851FD-5CAD-487A-A922-9D8F4B1D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006BD0C-0C93-4C31-A37B-7B033BE1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061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B34219-52F8-478E-8A81-DE2564B8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C02755-1029-4E68-B182-2E3D5C4EB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49FF85-412B-4220-89D6-9BD3469AB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4DB943-0467-42B3-ACA4-B5BC0028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61E987-929E-45F3-855D-C8154C559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92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BE4C3C-1807-49B2-ADDE-766A7AE1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7B769E-4C60-4499-86DB-31572C1AC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724D9A-CEDD-414A-A492-72CC77AB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0039FA-2888-4F94-8E20-45A8843F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CCDD4E-2914-434F-BDA8-5A747DBCC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9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93597E-E41A-4F24-A4B7-5D3A6E16B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77A6D3-CB26-469F-9573-90B1E9D46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348FD12-246C-4C15-965F-561876C51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225E962-E287-4BEC-AC40-6C5BA762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48C63F-C67C-4DA7-BD5A-0A93012A2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671917-CD58-48D2-A625-6D0C5E21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35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0E483-AD6B-4185-A942-9B9CCC857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72E040-1104-4B14-9C74-055E4DE55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49BCDFF-4984-435E-ABEF-E672E6B10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A1E7948-5268-4139-BB82-FF8B922FD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A7D5D43-78C8-4700-B955-10A0CF137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6B2C9A1-3A67-4719-BFF4-A29A15E3A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21B4D86-D48C-4026-8B1D-1D4A0FEC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DC9603B-BFCA-407D-8047-CD6469A4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53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FF69E9-4FEC-443D-ADFC-8737746C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FCC7E57-7F28-4933-A88A-F7C56074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4BBC0D2-65F7-4360-9AD3-D4254499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DF963F-3369-4EA1-845D-E372FC5D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10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9A58454-0E3D-45EA-9A9D-6F206E05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880F48A-F1BA-40F8-960E-FC67E985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99BDF40-0965-4924-9D6D-41D7CD3A1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05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A84CE-BD73-400F-8E88-2F6658DC8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EF67A8-3AEE-4376-87AA-3442EEB06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952091-8509-4F24-9AC1-27C485D0B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37D2F20-A9CC-4C41-AB72-0717763D6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24777F-896B-46AC-8F7A-BFC93C37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5C2C24-1270-4C8F-B488-179ADE642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64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70ACAF-3150-402B-B148-6317E01E1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6F38A05-F1A2-4121-8750-B8952D9EAD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3DDD5C-498C-4FE6-9217-FDA4BACCF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CCE50F-C522-4E38-8005-B4A30700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9C8F252-F164-430F-88BA-4435E151F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B7A032-8006-4090-A3D8-D2C0347E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81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490999B-D541-4773-8AE0-235032895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8D942-ABCF-4246-8E16-6C49E6680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21629D-F8D7-4C67-8ED8-EB638BBAA0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4066-C47E-47E9-B88F-4D15370ACBB8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49325F-2F2B-4EEE-87CA-D27216FAA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2FBB3C-A89D-4B56-B865-9D5474900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9177-80D3-41F5-8AD6-6010EDEE84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7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7058C8-C7FB-450D-AA20-25569C7F50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 CASA CON LO SPORT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CC2088-3522-45D5-950B-91ABEFFCF2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sz="3200" dirty="0">
                <a:solidFill>
                  <a:srgbClr val="92D050"/>
                </a:solidFill>
              </a:rPr>
              <a:t>ESPERTO MOTORIO CONI ANDREA BOSISIO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LEZIONE 12</a:t>
            </a:r>
          </a:p>
          <a:p>
            <a:pPr lvl="0"/>
            <a:r>
              <a:rPr lang="it-IT" sz="3200" dirty="0">
                <a:solidFill>
                  <a:srgbClr val="92D050"/>
                </a:solidFill>
              </a:rPr>
              <a:t>CLASSE QUINTA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569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64261A-622F-416F-915B-25BDD0BA8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4557"/>
            <a:ext cx="10515600" cy="5832406"/>
          </a:xfrm>
        </p:spPr>
        <p:txBody>
          <a:bodyPr/>
          <a:lstStyle/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CIAO BAMBINI, COME STATE???</a:t>
            </a: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ALTRI NUOVI GIOCHI PER TUTTI VOI!!!!!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CONTINUATE A DIVERTIRVI E IMPARARE CON IL MOVIMENTO!!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LEGGETE MOLTO ATTENTAMENTE LE SPIEGAZIONI PER POTERVI DIVERTIRE INSIEME ALLA VOSTRA FAMIGLIA!!</a:t>
            </a:r>
          </a:p>
          <a:p>
            <a:pPr marL="0" lvl="0" indent="0">
              <a:buNone/>
            </a:pPr>
            <a:endParaRPr lang="it-IT" dirty="0">
              <a:solidFill>
                <a:prstClr val="white">
                  <a:lumMod val="50000"/>
                </a:prstClr>
              </a:solidFill>
            </a:endParaRPr>
          </a:p>
          <a:p>
            <a:pPr marL="0" lvl="0" indent="0">
              <a:buNone/>
            </a:pPr>
            <a:r>
              <a:rPr lang="it-IT" dirty="0">
                <a:solidFill>
                  <a:prstClr val="white">
                    <a:lumMod val="50000"/>
                  </a:prstClr>
                </a:solidFill>
              </a:rPr>
              <a:t>ANDREA</a:t>
            </a: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462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6671E9-4AE3-4E3F-BC45-B5504681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 GIOCO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3F7283-6F7C-48C4-A370-EEAC4C78D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TUTTI A 4 ZAMPE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4 bottiglie di acqua a giocatore e dei peluche o degli oggetti simili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Organizzare un corridoio a giocatore se possibile di circa 10 passi. Oltre un ‘estremità mettete i peluche, al centro le bottiglie di acqua una dopo l’altra distanziate circa 2 passi tra loro e all’estremità opposta una linea di partenza.</a:t>
            </a:r>
          </a:p>
          <a:p>
            <a:pPr marL="0" indent="0">
              <a:buNone/>
            </a:pPr>
            <a:endParaRPr lang="it-IT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83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077295-B00A-4743-9065-3CFA89FB4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8296"/>
            <a:ext cx="10515600" cy="589866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concorrenti si preparano dietro alla linea di partenza in appoggio a 4 zampe (ovvero in appoggio con le mani e con i piedi) e al “Via” dovranno gattonare sopra le bottiglie di acqua, senza farle cadere, raggiungere e prendere un solo peluche per volta, alzarsi in piedi e fare il percorso a ritroso correndo e facendo lo slalom tra le bottiglie.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Chi recupera più peluche?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Varianti: 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1) L’andata non si fa a 4 zampe ma strisciando tra le bottiglie</a:t>
            </a:r>
          </a:p>
          <a:p>
            <a:pPr marL="0" lv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3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2) Il ritorno non si fa di corsa ma strisciando mantenendo il peluche in mano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575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45B2A-3EB2-4353-A027-3DEFF2236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>
                <a:solidFill>
                  <a:srgbClr val="FF0000"/>
                </a:solidFill>
              </a:rPr>
              <a:t>                    GIOCO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A9EC4E-12C8-4522-ACC5-969068E77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532074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4000" dirty="0">
                <a:solidFill>
                  <a:srgbClr val="00B050"/>
                </a:solidFill>
              </a:rPr>
              <a:t>                                                              </a:t>
            </a:r>
            <a:r>
              <a:rPr lang="it-IT" sz="9000" dirty="0">
                <a:solidFill>
                  <a:srgbClr val="00B050"/>
                </a:solidFill>
              </a:rPr>
              <a:t>NOMI, COSE E CITTA’…..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7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Materiale: Una sedia a giocatore, fogli di carta e penne 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sz="7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Disponete una corsia di gioco per giocatore (se possibile) formato da un’estremità della corsia un foglio di carta e una penna, all’estremità opposta la linea di partenza e nel mezzo una sedia.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sz="7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Sul foglio di carta ci sarà una tabella con delle colonne dove scrivere ad esempio (Nomi di persona, Nomi di Città, Nomi di Animali, Nomi di Sport)</a:t>
            </a:r>
          </a:p>
          <a:p>
            <a:pPr marL="0" indent="0">
              <a:buNone/>
            </a:pPr>
            <a:r>
              <a:rPr lang="it-IT" sz="7000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</a:rPr>
              <a:t>Il “Via” viene dato da un arbitro di gioco che dovrà dire ad alta voce il nome di una colonna e la lettera con il quale deve essere scritta la parola (es. Nome di animale con la A). </a:t>
            </a:r>
            <a:endParaRPr lang="it-IT" sz="7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F0438A-8F84-45D3-AAC3-C5FBAF593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43"/>
            <a:ext cx="10515600" cy="5911920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Appena viene detto i giocatori dovranno correre, passare sotto la sedia e arrivare a scrivere sul foglio di carta la parola che nel frattempo avranno pensato. La parola, quando si è partiti, deve essere scritta in massimo 10 secondi. Il gioco dura 5/10 minuti.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b="1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SFIDA: 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Vince chi allo scadere del tempo ha totalizzato più punti.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it-IT" dirty="0">
                <a:solidFill>
                  <a:schemeClr val="bg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prendono 10 punti ogni nome scritto giusto e diverso dagli altri giocatori, 5 punti se il nome scritto è giusto ma uguale a quello di un altro concorrente e 0 punti se si sbaglia il nome o non si fa in tempo a scriverlo.</a:t>
            </a:r>
          </a:p>
          <a:p>
            <a:pPr marL="0" indent="0">
              <a:lnSpc>
                <a:spcPct val="115000"/>
              </a:lnSpc>
              <a:spcAft>
                <a:spcPts val="600"/>
              </a:spcAft>
              <a:buNone/>
            </a:pPr>
            <a:r>
              <a:rPr lang="it-IT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254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0A85D-3B60-4F37-A067-3309915FB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26"/>
            <a:ext cx="10515600" cy="6017937"/>
          </a:xfrm>
        </p:spPr>
        <p:txBody>
          <a:bodyPr/>
          <a:lstStyle/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VI SIETE DIVERTITI??</a:t>
            </a: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CONTINUATE SEMPRE A FARE SPORT!!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CIAOOO</a:t>
            </a:r>
          </a:p>
          <a:p>
            <a:pPr marL="0" lvl="0" indent="0">
              <a:buNone/>
            </a:pPr>
            <a:endParaRPr lang="it-IT" sz="4000" dirty="0">
              <a:solidFill>
                <a:srgbClr val="E7E6E6">
                  <a:lumMod val="25000"/>
                </a:srgbClr>
              </a:solidFill>
            </a:endParaRPr>
          </a:p>
          <a:p>
            <a:pPr marL="0" lvl="0" indent="0">
              <a:buNone/>
            </a:pPr>
            <a:r>
              <a:rPr lang="it-IT" sz="4000" dirty="0">
                <a:solidFill>
                  <a:srgbClr val="E7E6E6">
                    <a:lumMod val="25000"/>
                  </a:srgbClr>
                </a:solidFill>
              </a:rPr>
              <a:t>ANDREA</a:t>
            </a:r>
          </a:p>
        </p:txBody>
      </p:sp>
    </p:spTree>
    <p:extLst>
      <p:ext uri="{BB962C8B-B14F-4D97-AF65-F5344CB8AC3E}">
        <p14:creationId xmlns:p14="http://schemas.microsoft.com/office/powerpoint/2010/main" val="3966943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A CASA CON LO SPORT</vt:lpstr>
      <vt:lpstr>Presentazione standard di PowerPoint</vt:lpstr>
      <vt:lpstr>                     GIOCO 1</vt:lpstr>
      <vt:lpstr>Presentazione standard di PowerPoint</vt:lpstr>
      <vt:lpstr>                    GIOCO 2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CASA CON LO SPORT</dc:title>
  <dc:creator>andrea bosisio</dc:creator>
  <cp:lastModifiedBy>andrea bosisio</cp:lastModifiedBy>
  <cp:revision>1</cp:revision>
  <dcterms:created xsi:type="dcterms:W3CDTF">2020-04-20T06:13:16Z</dcterms:created>
  <dcterms:modified xsi:type="dcterms:W3CDTF">2020-04-22T06:45:34Z</dcterms:modified>
</cp:coreProperties>
</file>