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bosisio" userId="58b4651d2d5f770b" providerId="LiveId" clId="{DA40D6B1-6DED-4996-8973-B4E5378E5E03}"/>
    <pc:docChg chg="custSel addSld modSld">
      <pc:chgData name="andrea bosisio" userId="58b4651d2d5f770b" providerId="LiveId" clId="{DA40D6B1-6DED-4996-8973-B4E5378E5E03}" dt="2020-04-14T08:32:17.983" v="362" actId="20577"/>
      <pc:docMkLst>
        <pc:docMk/>
      </pc:docMkLst>
      <pc:sldChg chg="modSp">
        <pc:chgData name="andrea bosisio" userId="58b4651d2d5f770b" providerId="LiveId" clId="{DA40D6B1-6DED-4996-8973-B4E5378E5E03}" dt="2020-04-14T08:31:52.058" v="351" actId="255"/>
        <pc:sldMkLst>
          <pc:docMk/>
          <pc:sldMk cId="2264075103" sldId="258"/>
        </pc:sldMkLst>
        <pc:spChg chg="mod">
          <ac:chgData name="andrea bosisio" userId="58b4651d2d5f770b" providerId="LiveId" clId="{DA40D6B1-6DED-4996-8973-B4E5378E5E03}" dt="2020-04-14T08:31:36.500" v="344" actId="14100"/>
          <ac:spMkLst>
            <pc:docMk/>
            <pc:sldMk cId="2264075103" sldId="258"/>
            <ac:spMk id="2" creationId="{7095E520-EF0C-4F16-819A-2E639F527F45}"/>
          </ac:spMkLst>
        </pc:spChg>
        <pc:spChg chg="mod">
          <ac:chgData name="andrea bosisio" userId="58b4651d2d5f770b" providerId="LiveId" clId="{DA40D6B1-6DED-4996-8973-B4E5378E5E03}" dt="2020-04-14T08:31:52.058" v="351" actId="255"/>
          <ac:spMkLst>
            <pc:docMk/>
            <pc:sldMk cId="2264075103" sldId="258"/>
            <ac:spMk id="3" creationId="{05A8C257-A360-4FBF-A5C2-F150E2E3343E}"/>
          </ac:spMkLst>
        </pc:spChg>
      </pc:sldChg>
      <pc:sldChg chg="delSp modSp new">
        <pc:chgData name="andrea bosisio" userId="58b4651d2d5f770b" providerId="LiveId" clId="{DA40D6B1-6DED-4996-8973-B4E5378E5E03}" dt="2020-04-14T08:21:53.769" v="194" actId="207"/>
        <pc:sldMkLst>
          <pc:docMk/>
          <pc:sldMk cId="1514472396" sldId="259"/>
        </pc:sldMkLst>
        <pc:spChg chg="del">
          <ac:chgData name="andrea bosisio" userId="58b4651d2d5f770b" providerId="LiveId" clId="{DA40D6B1-6DED-4996-8973-B4E5378E5E03}" dt="2020-04-14T08:20:31.702" v="160" actId="478"/>
          <ac:spMkLst>
            <pc:docMk/>
            <pc:sldMk cId="1514472396" sldId="259"/>
            <ac:spMk id="2" creationId="{CF09C75D-5B83-4EB4-8D14-C1402441AB11}"/>
          </ac:spMkLst>
        </pc:spChg>
        <pc:spChg chg="mod">
          <ac:chgData name="andrea bosisio" userId="58b4651d2d5f770b" providerId="LiveId" clId="{DA40D6B1-6DED-4996-8973-B4E5378E5E03}" dt="2020-04-14T08:21:53.769" v="194" actId="207"/>
          <ac:spMkLst>
            <pc:docMk/>
            <pc:sldMk cId="1514472396" sldId="259"/>
            <ac:spMk id="3" creationId="{7AD14685-7107-49D1-93B9-9EDFC77773F5}"/>
          </ac:spMkLst>
        </pc:spChg>
      </pc:sldChg>
      <pc:sldChg chg="modSp new">
        <pc:chgData name="andrea bosisio" userId="58b4651d2d5f770b" providerId="LiveId" clId="{DA40D6B1-6DED-4996-8973-B4E5378E5E03}" dt="2020-04-14T08:32:17.983" v="362" actId="20577"/>
        <pc:sldMkLst>
          <pc:docMk/>
          <pc:sldMk cId="3281500395" sldId="260"/>
        </pc:sldMkLst>
        <pc:spChg chg="mod">
          <ac:chgData name="andrea bosisio" userId="58b4651d2d5f770b" providerId="LiveId" clId="{DA40D6B1-6DED-4996-8973-B4E5378E5E03}" dt="2020-04-14T08:22:17.062" v="233" actId="20577"/>
          <ac:spMkLst>
            <pc:docMk/>
            <pc:sldMk cId="3281500395" sldId="260"/>
            <ac:spMk id="2" creationId="{ABE10753-32D3-4120-8627-D96684A71B68}"/>
          </ac:spMkLst>
        </pc:spChg>
        <pc:spChg chg="mod">
          <ac:chgData name="andrea bosisio" userId="58b4651d2d5f770b" providerId="LiveId" clId="{DA40D6B1-6DED-4996-8973-B4E5378E5E03}" dt="2020-04-14T08:32:17.983" v="362" actId="20577"/>
          <ac:spMkLst>
            <pc:docMk/>
            <pc:sldMk cId="3281500395" sldId="260"/>
            <ac:spMk id="3" creationId="{D38D30B4-C3AE-4EE5-B314-C113DE37C331}"/>
          </ac:spMkLst>
        </pc:spChg>
      </pc:sldChg>
      <pc:sldChg chg="delSp modSp new">
        <pc:chgData name="andrea bosisio" userId="58b4651d2d5f770b" providerId="LiveId" clId="{DA40D6B1-6DED-4996-8973-B4E5378E5E03}" dt="2020-04-14T08:30:06.055" v="338" actId="5793"/>
        <pc:sldMkLst>
          <pc:docMk/>
          <pc:sldMk cId="131402487" sldId="261"/>
        </pc:sldMkLst>
        <pc:spChg chg="del">
          <ac:chgData name="andrea bosisio" userId="58b4651d2d5f770b" providerId="LiveId" clId="{DA40D6B1-6DED-4996-8973-B4E5378E5E03}" dt="2020-04-14T08:29:15.382" v="308" actId="478"/>
          <ac:spMkLst>
            <pc:docMk/>
            <pc:sldMk cId="131402487" sldId="261"/>
            <ac:spMk id="2" creationId="{0DCD61B6-CBDC-489A-8344-5505E86E67CD}"/>
          </ac:spMkLst>
        </pc:spChg>
        <pc:spChg chg="mod">
          <ac:chgData name="andrea bosisio" userId="58b4651d2d5f770b" providerId="LiveId" clId="{DA40D6B1-6DED-4996-8973-B4E5378E5E03}" dt="2020-04-14T08:30:06.055" v="338" actId="5793"/>
          <ac:spMkLst>
            <pc:docMk/>
            <pc:sldMk cId="131402487" sldId="261"/>
            <ac:spMk id="3" creationId="{5905FD3A-547C-4702-9E63-7AAB2BA4A95D}"/>
          </ac:spMkLst>
        </pc:spChg>
      </pc:sldChg>
      <pc:sldChg chg="delSp modSp new">
        <pc:chgData name="andrea bosisio" userId="58b4651d2d5f770b" providerId="LiveId" clId="{DA40D6B1-6DED-4996-8973-B4E5378E5E03}" dt="2020-04-14T08:30:34.750" v="342" actId="14100"/>
        <pc:sldMkLst>
          <pc:docMk/>
          <pc:sldMk cId="3562426300" sldId="262"/>
        </pc:sldMkLst>
        <pc:spChg chg="del">
          <ac:chgData name="andrea bosisio" userId="58b4651d2d5f770b" providerId="LiveId" clId="{DA40D6B1-6DED-4996-8973-B4E5378E5E03}" dt="2020-04-14T08:30:30.709" v="341" actId="478"/>
          <ac:spMkLst>
            <pc:docMk/>
            <pc:sldMk cId="3562426300" sldId="262"/>
            <ac:spMk id="2" creationId="{DD49ED53-49B4-4EB7-B863-3F40D248AE21}"/>
          </ac:spMkLst>
        </pc:spChg>
        <pc:spChg chg="mod">
          <ac:chgData name="andrea bosisio" userId="58b4651d2d5f770b" providerId="LiveId" clId="{DA40D6B1-6DED-4996-8973-B4E5378E5E03}" dt="2020-04-14T08:30:34.750" v="342" actId="14100"/>
          <ac:spMkLst>
            <pc:docMk/>
            <pc:sldMk cId="3562426300" sldId="262"/>
            <ac:spMk id="3" creationId="{D28F6DAC-F31A-4112-A00F-4E8655B681D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38373D-DF4B-4290-B2DB-F49A59B22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548CB4-AB63-4BD2-8ABB-6E58BFD92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24A8BB-BB9B-4F52-8B6F-811F24828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39AB-6C43-4BAC-BF27-7A5D6384D5DE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954E9D-BD5E-4ED8-8538-3B44C4BE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E65C3A-410B-4962-8717-9A745EEC2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6AC7-AAB4-4DD6-8849-877AD742B2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715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031E53-ED73-4A66-A9CC-B4E7F1CD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897AA99-296A-4A88-B535-0EBBE2F17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55C100-16D1-427E-A8D0-5F401CBE4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39AB-6C43-4BAC-BF27-7A5D6384D5DE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0E4763-0395-4EFF-B6DC-818B38D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C09F11-EE13-4594-83CA-314099052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6AC7-AAB4-4DD6-8849-877AD742B2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14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29D04B9-1775-4238-B63E-37E9B460C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42B6AB4-0B81-440B-B24A-37FBA3C512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30FA65-50CF-47EA-8567-E15BA2616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39AB-6C43-4BAC-BF27-7A5D6384D5DE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D40AC8-F6D9-4D61-9E3D-B4B087B4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EAABAE-6022-40F4-8356-016DAC2E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6AC7-AAB4-4DD6-8849-877AD742B2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00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780CC6-AF11-4750-99B6-917C60B1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B76D0F-58CB-429A-8434-7837D47D2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DDE349-4BB8-4B9A-B24A-3B2DEF257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39AB-6C43-4BAC-BF27-7A5D6384D5DE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750A3F-CFB2-49A9-B1E3-AC2418BB1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9C17F6-3D99-449B-A07B-93E65A58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6AC7-AAB4-4DD6-8849-877AD742B2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75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233E83-BDE6-45DE-9CF0-09FFD13A6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89A504D-F76E-4326-AA32-3134C1BD3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4ACA9F-BD33-4EBA-AF25-95C65E3B0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39AB-6C43-4BAC-BF27-7A5D6384D5DE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E271EC-329F-4EB6-98E0-B19F97D9B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B420BA-BB50-451A-B5A1-5B209EFD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6AC7-AAB4-4DD6-8849-877AD742B2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99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691FC4-6BE9-4FCF-8122-1A19E3CD8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53FFFB-2E36-4708-B7FD-0CBA90D48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AC4AA5-97FF-40E7-9974-0F5E96605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9E7931-EAEA-4693-A6FB-CB0D651F4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39AB-6C43-4BAC-BF27-7A5D6384D5DE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837215C-9E4C-4419-BD25-1375C8E84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DBBE08-BFC8-4F3B-9F32-17CB8F01B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6AC7-AAB4-4DD6-8849-877AD742B2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86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B4439F-7D56-45AF-A22E-31999B7A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8E049D-A714-4F42-A04A-3E2332FA7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9CB1D72-7CFF-4305-A1C5-7B5B7304E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C22BF46-4951-4470-8A74-D34055AFF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901B057-D0B6-4C3D-83BF-5AAD47959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7D16AB4-D617-4339-B945-F2F5CA0C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39AB-6C43-4BAC-BF27-7A5D6384D5DE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DEEBFF1-2653-4AB7-9CF7-665A6DE07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86BEA23-227E-4A57-A786-C65479F9A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6AC7-AAB4-4DD6-8849-877AD742B2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07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4401A0-A297-458E-9419-32E4A237B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CEA61FC-A9EE-40FB-932D-7647A973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39AB-6C43-4BAC-BF27-7A5D6384D5DE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A954F5B-3839-4FFE-8C11-C7AF6A3D5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EA4082D-24D5-4EB1-AC2C-76B8E8A56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6AC7-AAB4-4DD6-8849-877AD742B2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91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CCA009D-46FC-4F44-8116-8165106DE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39AB-6C43-4BAC-BF27-7A5D6384D5DE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500466C-DA1D-4512-B844-3117E8F9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0F6EDB7-B440-410E-99F9-0DFF8D719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6AC7-AAB4-4DD6-8849-877AD742B2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74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0DAA42-6E0D-4B78-95FC-B6EC9660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184C1D-2254-43ED-B8EF-60D70E7F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C6D6341-E898-41D4-8222-BDBC9D4DAF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DF75F6E-F749-4DC7-8B7E-A05BFDD40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39AB-6C43-4BAC-BF27-7A5D6384D5DE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4ED394-825B-498C-B33F-AEF127E9C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F70754F-4A51-4388-B6F0-A73B2D033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6AC7-AAB4-4DD6-8849-877AD742B2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5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85E967-FAC4-4D47-98D3-7EAD5DDF6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82F5367-C605-4007-810B-EF3246D73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B0DCEA1-97AE-48C8-87BD-FA54E3336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169AA80-1A4E-4FF0-B9B9-C8824E2B7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39AB-6C43-4BAC-BF27-7A5D6384D5DE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40DE8B-AFCF-4A63-B361-A02BADEE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903B224-115A-4715-BDD4-A616711E7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6AC7-AAB4-4DD6-8849-877AD742B2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31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B39395E-3D8A-4D12-B7B5-6A43D77EB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3592EC-BE3B-4746-8C19-9B9E9E1E3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F0B967-1979-42ED-808B-B797C2D55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D39AB-6C43-4BAC-BF27-7A5D6384D5DE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5CC5C0-2D30-4800-99A0-3511694265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D45318-E13A-4225-B776-48F5A1F9D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D6AC7-AAB4-4DD6-8849-877AD742B2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28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72F6C0-82D1-4318-8515-B6968763EA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 CASA CON LO SPORT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8EE9945-A298-4C86-BF11-27A1C23F8C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sz="3200" dirty="0">
                <a:solidFill>
                  <a:srgbClr val="92D050"/>
                </a:solidFill>
              </a:rPr>
              <a:t>ESPERTO MOTORIO CONI ANDREA BOSISIO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LEZIONE 7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CLASSE QUARTA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0564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2BBC11-6B03-4D2B-B608-82F045D92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052"/>
            <a:ext cx="10515600" cy="5858911"/>
          </a:xfrm>
        </p:spPr>
        <p:txBody>
          <a:bodyPr/>
          <a:lstStyle/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CIAO BAMBINI, COME STATE???</a:t>
            </a: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ALTRI NUOVI GIOCHI PER TUTTI VOI!!!!!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CONTINUATE A DIVERTIRVI E IMPARARE CON IL MOVIMENTO!!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LEGGETE MOLTO ATTENTAMENTE LE SPIEGAZIONI PER POTERVI DIVERTIRE INSIEME ALLA VOSTRA FAMIGLIA!!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ANDREA</a:t>
            </a:r>
          </a:p>
        </p:txBody>
      </p:sp>
    </p:spTree>
    <p:extLst>
      <p:ext uri="{BB962C8B-B14F-4D97-AF65-F5344CB8AC3E}">
        <p14:creationId xmlns:p14="http://schemas.microsoft.com/office/powerpoint/2010/main" val="55048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95E520-EF0C-4F16-819A-2E639F527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1"/>
            <a:ext cx="10515600" cy="1020416"/>
          </a:xfrm>
        </p:spPr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GIOCO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A8C257-A360-4FBF-A5C2-F150E2E33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17"/>
            <a:ext cx="10515600" cy="53273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4300" dirty="0">
                <a:solidFill>
                  <a:srgbClr val="00B050"/>
                </a:solidFill>
              </a:rPr>
              <a:t>                                  MURETTO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3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Materiale: pallina, grandezza massima come quella da tennis e che rimbalzi, un secchio o cestino e la parte superiore di una bottiglia di plastica.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3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Disponetevi a qualche metro dal muro tenendo in mano il secchio/ cestino a due o una mano.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it-IT" sz="3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L’altro compagno di gioco si metterà dietro di voi o da parte e dovrà lanciare la pallina contro al muro. Appena la stessa rimbalza per tornare indietro, prima che cada, il compagno con il cestino deve cercarla di catturare al suo interno.</a:t>
            </a:r>
          </a:p>
          <a:p>
            <a:pPr marL="0" indent="0">
              <a:buNone/>
            </a:pPr>
            <a:endParaRPr lang="it-IT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07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D14685-7107-49D1-93B9-9EDFC7777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270"/>
            <a:ext cx="10515600" cy="605769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Sfida: quante volte riesci a catturare la pallina su 5 lanci?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Varianti: 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1)Ridurre il diametro del “canestro” utilizzando la mezza bottiglia per catturare la palla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2)Si gioca contemporaneamente, con una mano tengo la pallina da lanciare e con l’altra la parte superiore della bottiglia di plastica per afferrare la pallina. Chi arriva per prima a 5 prese?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447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E10753-32D3-4120-8627-D96684A71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GIOCO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8D30B4-C3AE-4EE5-B314-C113DE37C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4000" dirty="0">
                <a:solidFill>
                  <a:srgbClr val="00B050"/>
                </a:solidFill>
              </a:rPr>
              <a:t>                                  </a:t>
            </a:r>
            <a:r>
              <a:rPr lang="it-IT" sz="5700" dirty="0">
                <a:solidFill>
                  <a:srgbClr val="00B050"/>
                </a:solidFill>
              </a:rPr>
              <a:t>PALLA CHE SCOTTA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4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Materiale: un pallone qualsiasi, meglio se morbido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 gioca dai 2 giocatori in su, distanziati circa 5/6 passi l’uno dall’altro.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Il gioco parte dal compagno  che ha la palla che chiama una parola e passa la palla al compagno. Chi riceve, prima di passare di nuovo la palla, dovrà formulare una nuova parola utilizzando le ultime due lettere della parola precedente e poi fare il passaggio</a:t>
            </a:r>
            <a:r>
              <a:rPr lang="it-IT" sz="4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0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05FD3A-547C-4702-9E63-7AAB2BA4A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052"/>
            <a:ext cx="10515600" cy="5858911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gioco va a tempo, due minuti, e il punteggio viene così determinato:</a:t>
            </a:r>
            <a:endParaRPr lang="it-IT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punto di penalità a chi fa cadere la palla</a:t>
            </a:r>
            <a:endParaRPr lang="it-IT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punto di penalità a chi tira male la palla al compagno</a:t>
            </a:r>
            <a:endParaRPr lang="it-IT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punto di penalità a chi impiega più di 10 secondi a formulare la nuova parola</a:t>
            </a:r>
            <a:endParaRPr lang="it-IT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SFIDA: vince chi allo scadere del tempo ha meno punti di penalità</a:t>
            </a:r>
            <a:endParaRPr lang="it-IT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402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8F6DAC-F31A-4112-A00F-4E8655B68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3"/>
            <a:ext cx="10515600" cy="5792650"/>
          </a:xfrm>
        </p:spPr>
        <p:txBody>
          <a:bodyPr/>
          <a:lstStyle/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VI SIETE DIVERTITI??</a:t>
            </a: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CONTINUATE SEMPRE A FARE SPORT!!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CIAOOO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ANDREA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2426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377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A CASA CON LO SPORT</vt:lpstr>
      <vt:lpstr>Presentazione standard di PowerPoint</vt:lpstr>
      <vt:lpstr>                    GIOCO 1</vt:lpstr>
      <vt:lpstr>Presentazione standard di PowerPoint</vt:lpstr>
      <vt:lpstr>                   GIOCO 2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CASA CON LO SPORT</dc:title>
  <dc:creator>andrea bosisio</dc:creator>
  <cp:lastModifiedBy>andrea bosisio</cp:lastModifiedBy>
  <cp:revision>1</cp:revision>
  <dcterms:created xsi:type="dcterms:W3CDTF">2020-04-14T08:04:52Z</dcterms:created>
  <dcterms:modified xsi:type="dcterms:W3CDTF">2020-04-14T08:32:27Z</dcterms:modified>
</cp:coreProperties>
</file>