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bosisio" userId="58b4651d2d5f770b" providerId="LiveId" clId="{B684981E-192C-468E-8745-28748FECA74B}"/>
    <pc:docChg chg="custSel addSld modSld">
      <pc:chgData name="andrea bosisio" userId="58b4651d2d5f770b" providerId="LiveId" clId="{B684981E-192C-468E-8745-28748FECA74B}" dt="2020-04-14T07:51:47.406" v="427" actId="20577"/>
      <pc:docMkLst>
        <pc:docMk/>
      </pc:docMkLst>
      <pc:sldChg chg="delSp modSp">
        <pc:chgData name="andrea bosisio" userId="58b4651d2d5f770b" providerId="LiveId" clId="{B684981E-192C-468E-8745-28748FECA74B}" dt="2020-04-14T07:42:15.707" v="5" actId="27636"/>
        <pc:sldMkLst>
          <pc:docMk/>
          <pc:sldMk cId="1551641031" sldId="257"/>
        </pc:sldMkLst>
        <pc:spChg chg="del">
          <ac:chgData name="andrea bosisio" userId="58b4651d2d5f770b" providerId="LiveId" clId="{B684981E-192C-468E-8745-28748FECA74B}" dt="2020-04-14T07:42:11.554" v="3" actId="478"/>
          <ac:spMkLst>
            <pc:docMk/>
            <pc:sldMk cId="1551641031" sldId="257"/>
            <ac:spMk id="2" creationId="{FA7F8647-24BE-427C-BC08-7986834E87FA}"/>
          </ac:spMkLst>
        </pc:spChg>
        <pc:spChg chg="mod">
          <ac:chgData name="andrea bosisio" userId="58b4651d2d5f770b" providerId="LiveId" clId="{B684981E-192C-468E-8745-28748FECA74B}" dt="2020-04-14T07:42:15.707" v="5" actId="27636"/>
          <ac:spMkLst>
            <pc:docMk/>
            <pc:sldMk cId="1551641031" sldId="257"/>
            <ac:spMk id="3" creationId="{987D9119-3F4D-47A1-B936-F78AA372A863}"/>
          </ac:spMkLst>
        </pc:spChg>
      </pc:sldChg>
      <pc:sldChg chg="modSp new">
        <pc:chgData name="andrea bosisio" userId="58b4651d2d5f770b" providerId="LiveId" clId="{B684981E-192C-468E-8745-28748FECA74B}" dt="2020-04-14T07:46:01.049" v="241" actId="20577"/>
        <pc:sldMkLst>
          <pc:docMk/>
          <pc:sldMk cId="1265721765" sldId="258"/>
        </pc:sldMkLst>
        <pc:spChg chg="mod">
          <ac:chgData name="andrea bosisio" userId="58b4651d2d5f770b" providerId="LiveId" clId="{B684981E-192C-468E-8745-28748FECA74B}" dt="2020-04-14T07:42:33.765" v="36" actId="20577"/>
          <ac:spMkLst>
            <pc:docMk/>
            <pc:sldMk cId="1265721765" sldId="258"/>
            <ac:spMk id="2" creationId="{6962BAC4-E617-4302-9C7A-480019997648}"/>
          </ac:spMkLst>
        </pc:spChg>
        <pc:spChg chg="mod">
          <ac:chgData name="andrea bosisio" userId="58b4651d2d5f770b" providerId="LiveId" clId="{B684981E-192C-468E-8745-28748FECA74B}" dt="2020-04-14T07:46:01.049" v="241" actId="20577"/>
          <ac:spMkLst>
            <pc:docMk/>
            <pc:sldMk cId="1265721765" sldId="258"/>
            <ac:spMk id="3" creationId="{AC325791-D944-479C-910C-502F46D768C3}"/>
          </ac:spMkLst>
        </pc:spChg>
      </pc:sldChg>
      <pc:sldChg chg="delSp modSp new">
        <pc:chgData name="andrea bosisio" userId="58b4651d2d5f770b" providerId="LiveId" clId="{B684981E-192C-468E-8745-28748FECA74B}" dt="2020-04-14T07:47:10.848" v="279" actId="207"/>
        <pc:sldMkLst>
          <pc:docMk/>
          <pc:sldMk cId="541807525" sldId="259"/>
        </pc:sldMkLst>
        <pc:spChg chg="del">
          <ac:chgData name="andrea bosisio" userId="58b4651d2d5f770b" providerId="LiveId" clId="{B684981E-192C-468E-8745-28748FECA74B}" dt="2020-04-14T07:46:57.945" v="276" actId="478"/>
          <ac:spMkLst>
            <pc:docMk/>
            <pc:sldMk cId="541807525" sldId="259"/>
            <ac:spMk id="2" creationId="{FB42A498-731D-406F-84D8-FE85037AED5A}"/>
          </ac:spMkLst>
        </pc:spChg>
        <pc:spChg chg="mod">
          <ac:chgData name="andrea bosisio" userId="58b4651d2d5f770b" providerId="LiveId" clId="{B684981E-192C-468E-8745-28748FECA74B}" dt="2020-04-14T07:47:10.848" v="279" actId="207"/>
          <ac:spMkLst>
            <pc:docMk/>
            <pc:sldMk cId="541807525" sldId="259"/>
            <ac:spMk id="3" creationId="{1F65D5A6-1C3B-4F6B-8B87-66F3F54068F2}"/>
          </ac:spMkLst>
        </pc:spChg>
      </pc:sldChg>
      <pc:sldChg chg="modSp new">
        <pc:chgData name="andrea bosisio" userId="58b4651d2d5f770b" providerId="LiveId" clId="{B684981E-192C-468E-8745-28748FECA74B}" dt="2020-04-14T07:50:14.637" v="393" actId="27636"/>
        <pc:sldMkLst>
          <pc:docMk/>
          <pc:sldMk cId="2897509935" sldId="260"/>
        </pc:sldMkLst>
        <pc:spChg chg="mod">
          <ac:chgData name="andrea bosisio" userId="58b4651d2d5f770b" providerId="LiveId" clId="{B684981E-192C-468E-8745-28748FECA74B}" dt="2020-04-14T07:47:27.889" v="310" actId="20577"/>
          <ac:spMkLst>
            <pc:docMk/>
            <pc:sldMk cId="2897509935" sldId="260"/>
            <ac:spMk id="2" creationId="{4615BBE7-89FA-4A15-8850-C007960EF15B}"/>
          </ac:spMkLst>
        </pc:spChg>
        <pc:spChg chg="mod">
          <ac:chgData name="andrea bosisio" userId="58b4651d2d5f770b" providerId="LiveId" clId="{B684981E-192C-468E-8745-28748FECA74B}" dt="2020-04-14T07:50:14.637" v="393" actId="27636"/>
          <ac:spMkLst>
            <pc:docMk/>
            <pc:sldMk cId="2897509935" sldId="260"/>
            <ac:spMk id="3" creationId="{60952D2C-D87D-4F20-BC2A-AB83DBFD5F57}"/>
          </ac:spMkLst>
        </pc:spChg>
      </pc:sldChg>
      <pc:sldChg chg="delSp modSp new">
        <pc:chgData name="andrea bosisio" userId="58b4651d2d5f770b" providerId="LiveId" clId="{B684981E-192C-468E-8745-28748FECA74B}" dt="2020-04-14T07:51:21.065" v="421" actId="207"/>
        <pc:sldMkLst>
          <pc:docMk/>
          <pc:sldMk cId="3204956050" sldId="261"/>
        </pc:sldMkLst>
        <pc:spChg chg="del">
          <ac:chgData name="andrea bosisio" userId="58b4651d2d5f770b" providerId="LiveId" clId="{B684981E-192C-468E-8745-28748FECA74B}" dt="2020-04-14T07:50:24.756" v="395" actId="478"/>
          <ac:spMkLst>
            <pc:docMk/>
            <pc:sldMk cId="3204956050" sldId="261"/>
            <ac:spMk id="2" creationId="{5876FDE3-784D-435A-A76F-23A975FC8C36}"/>
          </ac:spMkLst>
        </pc:spChg>
        <pc:spChg chg="mod">
          <ac:chgData name="andrea bosisio" userId="58b4651d2d5f770b" providerId="LiveId" clId="{B684981E-192C-468E-8745-28748FECA74B}" dt="2020-04-14T07:51:21.065" v="421" actId="207"/>
          <ac:spMkLst>
            <pc:docMk/>
            <pc:sldMk cId="3204956050" sldId="261"/>
            <ac:spMk id="3" creationId="{62957BAE-D4F2-40F6-B10B-8FF15DE7E283}"/>
          </ac:spMkLst>
        </pc:spChg>
      </pc:sldChg>
      <pc:sldChg chg="delSp modSp new">
        <pc:chgData name="andrea bosisio" userId="58b4651d2d5f770b" providerId="LiveId" clId="{B684981E-192C-468E-8745-28748FECA74B}" dt="2020-04-14T07:51:47.406" v="427" actId="20577"/>
        <pc:sldMkLst>
          <pc:docMk/>
          <pc:sldMk cId="4225130488" sldId="262"/>
        </pc:sldMkLst>
        <pc:spChg chg="del">
          <ac:chgData name="andrea bosisio" userId="58b4651d2d5f770b" providerId="LiveId" clId="{B684981E-192C-468E-8745-28748FECA74B}" dt="2020-04-14T07:51:27.555" v="423" actId="478"/>
          <ac:spMkLst>
            <pc:docMk/>
            <pc:sldMk cId="4225130488" sldId="262"/>
            <ac:spMk id="2" creationId="{731D8E25-AC91-43B0-B674-EA885BD8832B}"/>
          </ac:spMkLst>
        </pc:spChg>
        <pc:spChg chg="mod">
          <ac:chgData name="andrea bosisio" userId="58b4651d2d5f770b" providerId="LiveId" clId="{B684981E-192C-468E-8745-28748FECA74B}" dt="2020-04-14T07:51:47.406" v="427" actId="20577"/>
          <ac:spMkLst>
            <pc:docMk/>
            <pc:sldMk cId="4225130488" sldId="262"/>
            <ac:spMk id="3" creationId="{8C17D170-B665-47F2-9BE9-F42268416BE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70BE74-E2C1-4157-BC16-B5DA8D78A1A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37B4035-D46F-4981-BF20-DC3F2521BA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32FC2B6A-6526-4B27-A338-FE06B6E8AAEF}"/>
              </a:ext>
            </a:extLst>
          </p:cNvPr>
          <p:cNvSpPr>
            <a:spLocks noGrp="1"/>
          </p:cNvSpPr>
          <p:nvPr>
            <p:ph type="dt" sz="half" idx="10"/>
          </p:nvPr>
        </p:nvSpPr>
        <p:spPr/>
        <p:txBody>
          <a:bodyPr/>
          <a:lstStyle/>
          <a:p>
            <a:fld id="{89EB7E55-FB0E-495E-A04C-AFCB7E20A6F1}" type="datetimeFigureOut">
              <a:rPr lang="it-IT" smtClean="0"/>
              <a:t>14/04/2020</a:t>
            </a:fld>
            <a:endParaRPr lang="it-IT"/>
          </a:p>
        </p:txBody>
      </p:sp>
      <p:sp>
        <p:nvSpPr>
          <p:cNvPr id="5" name="Segnaposto piè di pagina 4">
            <a:extLst>
              <a:ext uri="{FF2B5EF4-FFF2-40B4-BE49-F238E27FC236}">
                <a16:creationId xmlns:a16="http://schemas.microsoft.com/office/drawing/2014/main" id="{B0432081-04FF-43EC-9AD7-90EECA71995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B3F51F5-1435-4BEE-892C-094F5716779A}"/>
              </a:ext>
            </a:extLst>
          </p:cNvPr>
          <p:cNvSpPr>
            <a:spLocks noGrp="1"/>
          </p:cNvSpPr>
          <p:nvPr>
            <p:ph type="sldNum" sz="quarter" idx="12"/>
          </p:nvPr>
        </p:nvSpPr>
        <p:spPr/>
        <p:txBody>
          <a:bodyPr/>
          <a:lstStyle/>
          <a:p>
            <a:fld id="{67BBD7D2-7CD2-4E5F-9938-BD7ED5D72E8F}" type="slidenum">
              <a:rPr lang="it-IT" smtClean="0"/>
              <a:t>‹N›</a:t>
            </a:fld>
            <a:endParaRPr lang="it-IT"/>
          </a:p>
        </p:txBody>
      </p:sp>
    </p:spTree>
    <p:extLst>
      <p:ext uri="{BB962C8B-B14F-4D97-AF65-F5344CB8AC3E}">
        <p14:creationId xmlns:p14="http://schemas.microsoft.com/office/powerpoint/2010/main" val="3202040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99BDE4-8F6E-4D0A-B59F-BAD88E5AC4A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3B38A94-E55B-4A40-B3EE-05EF60B21A40}"/>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683AC52-2586-4FDA-B804-A8B054B19AC5}"/>
              </a:ext>
            </a:extLst>
          </p:cNvPr>
          <p:cNvSpPr>
            <a:spLocks noGrp="1"/>
          </p:cNvSpPr>
          <p:nvPr>
            <p:ph type="dt" sz="half" idx="10"/>
          </p:nvPr>
        </p:nvSpPr>
        <p:spPr/>
        <p:txBody>
          <a:bodyPr/>
          <a:lstStyle/>
          <a:p>
            <a:fld id="{89EB7E55-FB0E-495E-A04C-AFCB7E20A6F1}" type="datetimeFigureOut">
              <a:rPr lang="it-IT" smtClean="0"/>
              <a:t>14/04/2020</a:t>
            </a:fld>
            <a:endParaRPr lang="it-IT"/>
          </a:p>
        </p:txBody>
      </p:sp>
      <p:sp>
        <p:nvSpPr>
          <p:cNvPr id="5" name="Segnaposto piè di pagina 4">
            <a:extLst>
              <a:ext uri="{FF2B5EF4-FFF2-40B4-BE49-F238E27FC236}">
                <a16:creationId xmlns:a16="http://schemas.microsoft.com/office/drawing/2014/main" id="{2AF788EB-FB83-4DCA-87C2-4F244DE50F8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90066CC-C6FB-4916-822E-075E6829C14E}"/>
              </a:ext>
            </a:extLst>
          </p:cNvPr>
          <p:cNvSpPr>
            <a:spLocks noGrp="1"/>
          </p:cNvSpPr>
          <p:nvPr>
            <p:ph type="sldNum" sz="quarter" idx="12"/>
          </p:nvPr>
        </p:nvSpPr>
        <p:spPr/>
        <p:txBody>
          <a:bodyPr/>
          <a:lstStyle/>
          <a:p>
            <a:fld id="{67BBD7D2-7CD2-4E5F-9938-BD7ED5D72E8F}" type="slidenum">
              <a:rPr lang="it-IT" smtClean="0"/>
              <a:t>‹N›</a:t>
            </a:fld>
            <a:endParaRPr lang="it-IT"/>
          </a:p>
        </p:txBody>
      </p:sp>
    </p:spTree>
    <p:extLst>
      <p:ext uri="{BB962C8B-B14F-4D97-AF65-F5344CB8AC3E}">
        <p14:creationId xmlns:p14="http://schemas.microsoft.com/office/powerpoint/2010/main" val="1520381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375E5D3-DA9E-4230-80C0-6B5C8B66797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676DA02-4690-4D75-88F0-44AA52EC3EC5}"/>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B0AAC0B-CBE1-4E16-B37C-8720A6EB69C2}"/>
              </a:ext>
            </a:extLst>
          </p:cNvPr>
          <p:cNvSpPr>
            <a:spLocks noGrp="1"/>
          </p:cNvSpPr>
          <p:nvPr>
            <p:ph type="dt" sz="half" idx="10"/>
          </p:nvPr>
        </p:nvSpPr>
        <p:spPr/>
        <p:txBody>
          <a:bodyPr/>
          <a:lstStyle/>
          <a:p>
            <a:fld id="{89EB7E55-FB0E-495E-A04C-AFCB7E20A6F1}" type="datetimeFigureOut">
              <a:rPr lang="it-IT" smtClean="0"/>
              <a:t>14/04/2020</a:t>
            </a:fld>
            <a:endParaRPr lang="it-IT"/>
          </a:p>
        </p:txBody>
      </p:sp>
      <p:sp>
        <p:nvSpPr>
          <p:cNvPr id="5" name="Segnaposto piè di pagina 4">
            <a:extLst>
              <a:ext uri="{FF2B5EF4-FFF2-40B4-BE49-F238E27FC236}">
                <a16:creationId xmlns:a16="http://schemas.microsoft.com/office/drawing/2014/main" id="{0A6C9FBF-4B8E-4DE2-9486-1908062891C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E3F02BF-9A3E-4146-8C4B-5EF49B210327}"/>
              </a:ext>
            </a:extLst>
          </p:cNvPr>
          <p:cNvSpPr>
            <a:spLocks noGrp="1"/>
          </p:cNvSpPr>
          <p:nvPr>
            <p:ph type="sldNum" sz="quarter" idx="12"/>
          </p:nvPr>
        </p:nvSpPr>
        <p:spPr/>
        <p:txBody>
          <a:bodyPr/>
          <a:lstStyle/>
          <a:p>
            <a:fld id="{67BBD7D2-7CD2-4E5F-9938-BD7ED5D72E8F}" type="slidenum">
              <a:rPr lang="it-IT" smtClean="0"/>
              <a:t>‹N›</a:t>
            </a:fld>
            <a:endParaRPr lang="it-IT"/>
          </a:p>
        </p:txBody>
      </p:sp>
    </p:spTree>
    <p:extLst>
      <p:ext uri="{BB962C8B-B14F-4D97-AF65-F5344CB8AC3E}">
        <p14:creationId xmlns:p14="http://schemas.microsoft.com/office/powerpoint/2010/main" val="3842987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3584D0-38AD-46B9-952E-9478721B83D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B102B34-3BB6-41EE-A9BE-62015BF8B60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25F1697-6ACB-4D8F-B14F-9DDC7F779F82}"/>
              </a:ext>
            </a:extLst>
          </p:cNvPr>
          <p:cNvSpPr>
            <a:spLocks noGrp="1"/>
          </p:cNvSpPr>
          <p:nvPr>
            <p:ph type="dt" sz="half" idx="10"/>
          </p:nvPr>
        </p:nvSpPr>
        <p:spPr/>
        <p:txBody>
          <a:bodyPr/>
          <a:lstStyle/>
          <a:p>
            <a:fld id="{89EB7E55-FB0E-495E-A04C-AFCB7E20A6F1}" type="datetimeFigureOut">
              <a:rPr lang="it-IT" smtClean="0"/>
              <a:t>14/04/2020</a:t>
            </a:fld>
            <a:endParaRPr lang="it-IT"/>
          </a:p>
        </p:txBody>
      </p:sp>
      <p:sp>
        <p:nvSpPr>
          <p:cNvPr id="5" name="Segnaposto piè di pagina 4">
            <a:extLst>
              <a:ext uri="{FF2B5EF4-FFF2-40B4-BE49-F238E27FC236}">
                <a16:creationId xmlns:a16="http://schemas.microsoft.com/office/drawing/2014/main" id="{E7E05F6E-706C-415A-8DB8-6CC31F769AA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966CEA6-D572-4B55-B889-C411069A1A80}"/>
              </a:ext>
            </a:extLst>
          </p:cNvPr>
          <p:cNvSpPr>
            <a:spLocks noGrp="1"/>
          </p:cNvSpPr>
          <p:nvPr>
            <p:ph type="sldNum" sz="quarter" idx="12"/>
          </p:nvPr>
        </p:nvSpPr>
        <p:spPr/>
        <p:txBody>
          <a:bodyPr/>
          <a:lstStyle/>
          <a:p>
            <a:fld id="{67BBD7D2-7CD2-4E5F-9938-BD7ED5D72E8F}" type="slidenum">
              <a:rPr lang="it-IT" smtClean="0"/>
              <a:t>‹N›</a:t>
            </a:fld>
            <a:endParaRPr lang="it-IT"/>
          </a:p>
        </p:txBody>
      </p:sp>
    </p:spTree>
    <p:extLst>
      <p:ext uri="{BB962C8B-B14F-4D97-AF65-F5344CB8AC3E}">
        <p14:creationId xmlns:p14="http://schemas.microsoft.com/office/powerpoint/2010/main" val="3012417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067514-6B91-479D-880A-9A663E4A2793}"/>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151101C-2CF7-4F21-B1D5-5441BF0E19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D505B0D-E170-4824-A854-6E2D60218A00}"/>
              </a:ext>
            </a:extLst>
          </p:cNvPr>
          <p:cNvSpPr>
            <a:spLocks noGrp="1"/>
          </p:cNvSpPr>
          <p:nvPr>
            <p:ph type="dt" sz="half" idx="10"/>
          </p:nvPr>
        </p:nvSpPr>
        <p:spPr/>
        <p:txBody>
          <a:bodyPr/>
          <a:lstStyle/>
          <a:p>
            <a:fld id="{89EB7E55-FB0E-495E-A04C-AFCB7E20A6F1}" type="datetimeFigureOut">
              <a:rPr lang="it-IT" smtClean="0"/>
              <a:t>14/04/2020</a:t>
            </a:fld>
            <a:endParaRPr lang="it-IT"/>
          </a:p>
        </p:txBody>
      </p:sp>
      <p:sp>
        <p:nvSpPr>
          <p:cNvPr id="5" name="Segnaposto piè di pagina 4">
            <a:extLst>
              <a:ext uri="{FF2B5EF4-FFF2-40B4-BE49-F238E27FC236}">
                <a16:creationId xmlns:a16="http://schemas.microsoft.com/office/drawing/2014/main" id="{205C481D-F987-45F4-B99A-A4CFE57E2B1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6ACB8F6-BAAD-4B42-B169-EBF23F4C2025}"/>
              </a:ext>
            </a:extLst>
          </p:cNvPr>
          <p:cNvSpPr>
            <a:spLocks noGrp="1"/>
          </p:cNvSpPr>
          <p:nvPr>
            <p:ph type="sldNum" sz="quarter" idx="12"/>
          </p:nvPr>
        </p:nvSpPr>
        <p:spPr/>
        <p:txBody>
          <a:bodyPr/>
          <a:lstStyle/>
          <a:p>
            <a:fld id="{67BBD7D2-7CD2-4E5F-9938-BD7ED5D72E8F}" type="slidenum">
              <a:rPr lang="it-IT" smtClean="0"/>
              <a:t>‹N›</a:t>
            </a:fld>
            <a:endParaRPr lang="it-IT"/>
          </a:p>
        </p:txBody>
      </p:sp>
    </p:spTree>
    <p:extLst>
      <p:ext uri="{BB962C8B-B14F-4D97-AF65-F5344CB8AC3E}">
        <p14:creationId xmlns:p14="http://schemas.microsoft.com/office/powerpoint/2010/main" val="658268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6409CD-A72A-4380-9C5E-365F0AED5F7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A5F7DCA-9619-45C0-B485-871E5055618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8AAEEC6-0D9F-419E-9F16-E8204DA0179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7BB852B5-2C24-4239-86D4-DBFB1E7D9603}"/>
              </a:ext>
            </a:extLst>
          </p:cNvPr>
          <p:cNvSpPr>
            <a:spLocks noGrp="1"/>
          </p:cNvSpPr>
          <p:nvPr>
            <p:ph type="dt" sz="half" idx="10"/>
          </p:nvPr>
        </p:nvSpPr>
        <p:spPr/>
        <p:txBody>
          <a:bodyPr/>
          <a:lstStyle/>
          <a:p>
            <a:fld id="{89EB7E55-FB0E-495E-A04C-AFCB7E20A6F1}" type="datetimeFigureOut">
              <a:rPr lang="it-IT" smtClean="0"/>
              <a:t>14/04/2020</a:t>
            </a:fld>
            <a:endParaRPr lang="it-IT"/>
          </a:p>
        </p:txBody>
      </p:sp>
      <p:sp>
        <p:nvSpPr>
          <p:cNvPr id="6" name="Segnaposto piè di pagina 5">
            <a:extLst>
              <a:ext uri="{FF2B5EF4-FFF2-40B4-BE49-F238E27FC236}">
                <a16:creationId xmlns:a16="http://schemas.microsoft.com/office/drawing/2014/main" id="{E53F6EDD-1363-4956-9E84-05C543F5861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B6F4537-22E1-4E76-B579-9ADECE11B673}"/>
              </a:ext>
            </a:extLst>
          </p:cNvPr>
          <p:cNvSpPr>
            <a:spLocks noGrp="1"/>
          </p:cNvSpPr>
          <p:nvPr>
            <p:ph type="sldNum" sz="quarter" idx="12"/>
          </p:nvPr>
        </p:nvSpPr>
        <p:spPr/>
        <p:txBody>
          <a:bodyPr/>
          <a:lstStyle/>
          <a:p>
            <a:fld id="{67BBD7D2-7CD2-4E5F-9938-BD7ED5D72E8F}" type="slidenum">
              <a:rPr lang="it-IT" smtClean="0"/>
              <a:t>‹N›</a:t>
            </a:fld>
            <a:endParaRPr lang="it-IT"/>
          </a:p>
        </p:txBody>
      </p:sp>
    </p:spTree>
    <p:extLst>
      <p:ext uri="{BB962C8B-B14F-4D97-AF65-F5344CB8AC3E}">
        <p14:creationId xmlns:p14="http://schemas.microsoft.com/office/powerpoint/2010/main" val="2920176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C79561-7A61-4DF4-BF9A-C0E3A63437AA}"/>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A5AEE27-3B5E-4480-B226-9986B07D17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211C0FC-302C-4492-9F11-EB692D771A15}"/>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01970029-8D26-4BE7-B41E-22D90D6158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54A15F43-3352-42AB-8298-03FEF8D7AB19}"/>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FF53E8A-DE85-445E-8FE1-CAD97AC9FAFD}"/>
              </a:ext>
            </a:extLst>
          </p:cNvPr>
          <p:cNvSpPr>
            <a:spLocks noGrp="1"/>
          </p:cNvSpPr>
          <p:nvPr>
            <p:ph type="dt" sz="half" idx="10"/>
          </p:nvPr>
        </p:nvSpPr>
        <p:spPr/>
        <p:txBody>
          <a:bodyPr/>
          <a:lstStyle/>
          <a:p>
            <a:fld id="{89EB7E55-FB0E-495E-A04C-AFCB7E20A6F1}" type="datetimeFigureOut">
              <a:rPr lang="it-IT" smtClean="0"/>
              <a:t>14/04/2020</a:t>
            </a:fld>
            <a:endParaRPr lang="it-IT"/>
          </a:p>
        </p:txBody>
      </p:sp>
      <p:sp>
        <p:nvSpPr>
          <p:cNvPr id="8" name="Segnaposto piè di pagina 7">
            <a:extLst>
              <a:ext uri="{FF2B5EF4-FFF2-40B4-BE49-F238E27FC236}">
                <a16:creationId xmlns:a16="http://schemas.microsoft.com/office/drawing/2014/main" id="{C3F6564D-5E03-4587-A118-7BF7C48046C0}"/>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72413C4-886B-4749-87D4-7DD2660E5434}"/>
              </a:ext>
            </a:extLst>
          </p:cNvPr>
          <p:cNvSpPr>
            <a:spLocks noGrp="1"/>
          </p:cNvSpPr>
          <p:nvPr>
            <p:ph type="sldNum" sz="quarter" idx="12"/>
          </p:nvPr>
        </p:nvSpPr>
        <p:spPr/>
        <p:txBody>
          <a:bodyPr/>
          <a:lstStyle/>
          <a:p>
            <a:fld id="{67BBD7D2-7CD2-4E5F-9938-BD7ED5D72E8F}" type="slidenum">
              <a:rPr lang="it-IT" smtClean="0"/>
              <a:t>‹N›</a:t>
            </a:fld>
            <a:endParaRPr lang="it-IT"/>
          </a:p>
        </p:txBody>
      </p:sp>
    </p:spTree>
    <p:extLst>
      <p:ext uri="{BB962C8B-B14F-4D97-AF65-F5344CB8AC3E}">
        <p14:creationId xmlns:p14="http://schemas.microsoft.com/office/powerpoint/2010/main" val="249445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52E2EF-BFDB-4A0F-83ED-C9C9751490A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0A4EB7C9-F4AF-4BD8-9E8E-81E9858005C6}"/>
              </a:ext>
            </a:extLst>
          </p:cNvPr>
          <p:cNvSpPr>
            <a:spLocks noGrp="1"/>
          </p:cNvSpPr>
          <p:nvPr>
            <p:ph type="dt" sz="half" idx="10"/>
          </p:nvPr>
        </p:nvSpPr>
        <p:spPr/>
        <p:txBody>
          <a:bodyPr/>
          <a:lstStyle/>
          <a:p>
            <a:fld id="{89EB7E55-FB0E-495E-A04C-AFCB7E20A6F1}" type="datetimeFigureOut">
              <a:rPr lang="it-IT" smtClean="0"/>
              <a:t>14/04/2020</a:t>
            </a:fld>
            <a:endParaRPr lang="it-IT"/>
          </a:p>
        </p:txBody>
      </p:sp>
      <p:sp>
        <p:nvSpPr>
          <p:cNvPr id="4" name="Segnaposto piè di pagina 3">
            <a:extLst>
              <a:ext uri="{FF2B5EF4-FFF2-40B4-BE49-F238E27FC236}">
                <a16:creationId xmlns:a16="http://schemas.microsoft.com/office/drawing/2014/main" id="{94B62D45-DC5E-4E85-9CB9-6321B3054EA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039F69B-FC1A-4CE0-B864-4E15068E9709}"/>
              </a:ext>
            </a:extLst>
          </p:cNvPr>
          <p:cNvSpPr>
            <a:spLocks noGrp="1"/>
          </p:cNvSpPr>
          <p:nvPr>
            <p:ph type="sldNum" sz="quarter" idx="12"/>
          </p:nvPr>
        </p:nvSpPr>
        <p:spPr/>
        <p:txBody>
          <a:bodyPr/>
          <a:lstStyle/>
          <a:p>
            <a:fld id="{67BBD7D2-7CD2-4E5F-9938-BD7ED5D72E8F}" type="slidenum">
              <a:rPr lang="it-IT" smtClean="0"/>
              <a:t>‹N›</a:t>
            </a:fld>
            <a:endParaRPr lang="it-IT"/>
          </a:p>
        </p:txBody>
      </p:sp>
    </p:spTree>
    <p:extLst>
      <p:ext uri="{BB962C8B-B14F-4D97-AF65-F5344CB8AC3E}">
        <p14:creationId xmlns:p14="http://schemas.microsoft.com/office/powerpoint/2010/main" val="103323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B1F2C44-C8A1-4FEF-B538-EE8BF139BF89}"/>
              </a:ext>
            </a:extLst>
          </p:cNvPr>
          <p:cNvSpPr>
            <a:spLocks noGrp="1"/>
          </p:cNvSpPr>
          <p:nvPr>
            <p:ph type="dt" sz="half" idx="10"/>
          </p:nvPr>
        </p:nvSpPr>
        <p:spPr/>
        <p:txBody>
          <a:bodyPr/>
          <a:lstStyle/>
          <a:p>
            <a:fld id="{89EB7E55-FB0E-495E-A04C-AFCB7E20A6F1}" type="datetimeFigureOut">
              <a:rPr lang="it-IT" smtClean="0"/>
              <a:t>14/04/2020</a:t>
            </a:fld>
            <a:endParaRPr lang="it-IT"/>
          </a:p>
        </p:txBody>
      </p:sp>
      <p:sp>
        <p:nvSpPr>
          <p:cNvPr id="3" name="Segnaposto piè di pagina 2">
            <a:extLst>
              <a:ext uri="{FF2B5EF4-FFF2-40B4-BE49-F238E27FC236}">
                <a16:creationId xmlns:a16="http://schemas.microsoft.com/office/drawing/2014/main" id="{D48DE77D-61E2-4661-B386-375A953B1B4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EA436D8B-2875-4B2E-B6B6-6797964FD98B}"/>
              </a:ext>
            </a:extLst>
          </p:cNvPr>
          <p:cNvSpPr>
            <a:spLocks noGrp="1"/>
          </p:cNvSpPr>
          <p:nvPr>
            <p:ph type="sldNum" sz="quarter" idx="12"/>
          </p:nvPr>
        </p:nvSpPr>
        <p:spPr/>
        <p:txBody>
          <a:bodyPr/>
          <a:lstStyle/>
          <a:p>
            <a:fld id="{67BBD7D2-7CD2-4E5F-9938-BD7ED5D72E8F}" type="slidenum">
              <a:rPr lang="it-IT" smtClean="0"/>
              <a:t>‹N›</a:t>
            </a:fld>
            <a:endParaRPr lang="it-IT"/>
          </a:p>
        </p:txBody>
      </p:sp>
    </p:spTree>
    <p:extLst>
      <p:ext uri="{BB962C8B-B14F-4D97-AF65-F5344CB8AC3E}">
        <p14:creationId xmlns:p14="http://schemas.microsoft.com/office/powerpoint/2010/main" val="4119297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4ACC00-58AA-4976-98C9-1E4B057A483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FC671C2-E670-4051-9FED-352E734D7E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CCF277C1-962A-44A3-B93B-0D9275897A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6745EAC-BABE-4FF1-8864-DA8696DF3C10}"/>
              </a:ext>
            </a:extLst>
          </p:cNvPr>
          <p:cNvSpPr>
            <a:spLocks noGrp="1"/>
          </p:cNvSpPr>
          <p:nvPr>
            <p:ph type="dt" sz="half" idx="10"/>
          </p:nvPr>
        </p:nvSpPr>
        <p:spPr/>
        <p:txBody>
          <a:bodyPr/>
          <a:lstStyle/>
          <a:p>
            <a:fld id="{89EB7E55-FB0E-495E-A04C-AFCB7E20A6F1}" type="datetimeFigureOut">
              <a:rPr lang="it-IT" smtClean="0"/>
              <a:t>14/04/2020</a:t>
            </a:fld>
            <a:endParaRPr lang="it-IT"/>
          </a:p>
        </p:txBody>
      </p:sp>
      <p:sp>
        <p:nvSpPr>
          <p:cNvPr id="6" name="Segnaposto piè di pagina 5">
            <a:extLst>
              <a:ext uri="{FF2B5EF4-FFF2-40B4-BE49-F238E27FC236}">
                <a16:creationId xmlns:a16="http://schemas.microsoft.com/office/drawing/2014/main" id="{623F568C-EF2C-4AB7-A552-AB4F96D0378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1B3DD82-ABBE-41DE-B0ED-2B86E1E1C31E}"/>
              </a:ext>
            </a:extLst>
          </p:cNvPr>
          <p:cNvSpPr>
            <a:spLocks noGrp="1"/>
          </p:cNvSpPr>
          <p:nvPr>
            <p:ph type="sldNum" sz="quarter" idx="12"/>
          </p:nvPr>
        </p:nvSpPr>
        <p:spPr/>
        <p:txBody>
          <a:bodyPr/>
          <a:lstStyle/>
          <a:p>
            <a:fld id="{67BBD7D2-7CD2-4E5F-9938-BD7ED5D72E8F}" type="slidenum">
              <a:rPr lang="it-IT" smtClean="0"/>
              <a:t>‹N›</a:t>
            </a:fld>
            <a:endParaRPr lang="it-IT"/>
          </a:p>
        </p:txBody>
      </p:sp>
    </p:spTree>
    <p:extLst>
      <p:ext uri="{BB962C8B-B14F-4D97-AF65-F5344CB8AC3E}">
        <p14:creationId xmlns:p14="http://schemas.microsoft.com/office/powerpoint/2010/main" val="1506712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866AE3-D644-4A0B-8068-FA9AA586611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E29CE1E7-B5E9-483A-8583-CD9435B3A8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60F3CC04-37A3-45A7-AF60-5BE4824C33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757B01A-29EB-4ACD-B238-088509B41B91}"/>
              </a:ext>
            </a:extLst>
          </p:cNvPr>
          <p:cNvSpPr>
            <a:spLocks noGrp="1"/>
          </p:cNvSpPr>
          <p:nvPr>
            <p:ph type="dt" sz="half" idx="10"/>
          </p:nvPr>
        </p:nvSpPr>
        <p:spPr/>
        <p:txBody>
          <a:bodyPr/>
          <a:lstStyle/>
          <a:p>
            <a:fld id="{89EB7E55-FB0E-495E-A04C-AFCB7E20A6F1}" type="datetimeFigureOut">
              <a:rPr lang="it-IT" smtClean="0"/>
              <a:t>14/04/2020</a:t>
            </a:fld>
            <a:endParaRPr lang="it-IT"/>
          </a:p>
        </p:txBody>
      </p:sp>
      <p:sp>
        <p:nvSpPr>
          <p:cNvPr id="6" name="Segnaposto piè di pagina 5">
            <a:extLst>
              <a:ext uri="{FF2B5EF4-FFF2-40B4-BE49-F238E27FC236}">
                <a16:creationId xmlns:a16="http://schemas.microsoft.com/office/drawing/2014/main" id="{F298A963-1AA6-4E6A-B1F9-D156F864E5D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FF9E344-22CA-4E9E-89A2-E620A546F742}"/>
              </a:ext>
            </a:extLst>
          </p:cNvPr>
          <p:cNvSpPr>
            <a:spLocks noGrp="1"/>
          </p:cNvSpPr>
          <p:nvPr>
            <p:ph type="sldNum" sz="quarter" idx="12"/>
          </p:nvPr>
        </p:nvSpPr>
        <p:spPr/>
        <p:txBody>
          <a:bodyPr/>
          <a:lstStyle/>
          <a:p>
            <a:fld id="{67BBD7D2-7CD2-4E5F-9938-BD7ED5D72E8F}" type="slidenum">
              <a:rPr lang="it-IT" smtClean="0"/>
              <a:t>‹N›</a:t>
            </a:fld>
            <a:endParaRPr lang="it-IT"/>
          </a:p>
        </p:txBody>
      </p:sp>
    </p:spTree>
    <p:extLst>
      <p:ext uri="{BB962C8B-B14F-4D97-AF65-F5344CB8AC3E}">
        <p14:creationId xmlns:p14="http://schemas.microsoft.com/office/powerpoint/2010/main" val="591780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5542723-3670-4F81-9EDE-923BEB7A8A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A4F81B9-7750-49E4-97B6-C5BF9D9354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67ED3E7-32EE-4478-8C99-053E3C8729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B7E55-FB0E-495E-A04C-AFCB7E20A6F1}" type="datetimeFigureOut">
              <a:rPr lang="it-IT" smtClean="0"/>
              <a:t>14/04/2020</a:t>
            </a:fld>
            <a:endParaRPr lang="it-IT"/>
          </a:p>
        </p:txBody>
      </p:sp>
      <p:sp>
        <p:nvSpPr>
          <p:cNvPr id="5" name="Segnaposto piè di pagina 4">
            <a:extLst>
              <a:ext uri="{FF2B5EF4-FFF2-40B4-BE49-F238E27FC236}">
                <a16:creationId xmlns:a16="http://schemas.microsoft.com/office/drawing/2014/main" id="{6816DBC3-6783-41A9-812E-BDCD189E31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08255CD9-A719-4BDD-8ECB-5A73AA680E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BD7D2-7CD2-4E5F-9938-BD7ED5D72E8F}" type="slidenum">
              <a:rPr lang="it-IT" smtClean="0"/>
              <a:t>‹N›</a:t>
            </a:fld>
            <a:endParaRPr lang="it-IT"/>
          </a:p>
        </p:txBody>
      </p:sp>
    </p:spTree>
    <p:extLst>
      <p:ext uri="{BB962C8B-B14F-4D97-AF65-F5344CB8AC3E}">
        <p14:creationId xmlns:p14="http://schemas.microsoft.com/office/powerpoint/2010/main" val="4224293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2E7C5A-A61A-4B4D-A37D-FE1EC426057E}"/>
              </a:ext>
            </a:extLst>
          </p:cNvPr>
          <p:cNvSpPr>
            <a:spLocks noGrp="1"/>
          </p:cNvSpPr>
          <p:nvPr>
            <p:ph type="ctrTitle"/>
          </p:nvPr>
        </p:nvSpPr>
        <p:spPr/>
        <p:txBody>
          <a:bodyPr/>
          <a:lstStyle/>
          <a:p>
            <a:r>
              <a:rPr lang="it-IT" dirty="0">
                <a:solidFill>
                  <a:srgbClr val="FF0000"/>
                </a:solidFill>
              </a:rPr>
              <a:t>A CASA CON LO SPORT</a:t>
            </a:r>
            <a:endParaRPr lang="it-IT" dirty="0"/>
          </a:p>
        </p:txBody>
      </p:sp>
      <p:sp>
        <p:nvSpPr>
          <p:cNvPr id="3" name="Sottotitolo 2">
            <a:extLst>
              <a:ext uri="{FF2B5EF4-FFF2-40B4-BE49-F238E27FC236}">
                <a16:creationId xmlns:a16="http://schemas.microsoft.com/office/drawing/2014/main" id="{AECF6CA6-F7C0-4DAD-A17D-C8ED28052CD9}"/>
              </a:ext>
            </a:extLst>
          </p:cNvPr>
          <p:cNvSpPr>
            <a:spLocks noGrp="1"/>
          </p:cNvSpPr>
          <p:nvPr>
            <p:ph type="subTitle" idx="1"/>
          </p:nvPr>
        </p:nvSpPr>
        <p:spPr/>
        <p:txBody>
          <a:bodyPr>
            <a:normAutofit lnSpcReduction="10000"/>
          </a:bodyPr>
          <a:lstStyle/>
          <a:p>
            <a:pPr lvl="0"/>
            <a:r>
              <a:rPr lang="it-IT" sz="3200" dirty="0">
                <a:solidFill>
                  <a:srgbClr val="92D050"/>
                </a:solidFill>
              </a:rPr>
              <a:t>ESPERTO MOTORIO CONI ANDREA BOSISIO</a:t>
            </a:r>
          </a:p>
          <a:p>
            <a:pPr lvl="0"/>
            <a:r>
              <a:rPr lang="it-IT" sz="3200" dirty="0">
                <a:solidFill>
                  <a:srgbClr val="92D050"/>
                </a:solidFill>
              </a:rPr>
              <a:t>LEZIONE 7</a:t>
            </a:r>
          </a:p>
          <a:p>
            <a:pPr lvl="0"/>
            <a:r>
              <a:rPr lang="it-IT" sz="3200" dirty="0">
                <a:solidFill>
                  <a:srgbClr val="92D050"/>
                </a:solidFill>
              </a:rPr>
              <a:t>CLASSE PRIMA</a:t>
            </a:r>
          </a:p>
          <a:p>
            <a:endParaRPr lang="it-IT" dirty="0"/>
          </a:p>
        </p:txBody>
      </p:sp>
    </p:spTree>
    <p:extLst>
      <p:ext uri="{BB962C8B-B14F-4D97-AF65-F5344CB8AC3E}">
        <p14:creationId xmlns:p14="http://schemas.microsoft.com/office/powerpoint/2010/main" val="317163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87D9119-3F4D-47A1-B936-F78AA372A863}"/>
              </a:ext>
            </a:extLst>
          </p:cNvPr>
          <p:cNvSpPr>
            <a:spLocks noGrp="1"/>
          </p:cNvSpPr>
          <p:nvPr>
            <p:ph idx="1"/>
          </p:nvPr>
        </p:nvSpPr>
        <p:spPr>
          <a:xfrm>
            <a:off x="838200" y="503583"/>
            <a:ext cx="10515600" cy="5673380"/>
          </a:xfrm>
        </p:spPr>
        <p:txBody>
          <a:bodyPr>
            <a:normAutofit/>
          </a:bodyPr>
          <a:lstStyle/>
          <a:p>
            <a:pPr marL="0" lvl="0" indent="0">
              <a:buNone/>
            </a:pPr>
            <a:r>
              <a:rPr lang="it-IT" dirty="0">
                <a:solidFill>
                  <a:prstClr val="white">
                    <a:lumMod val="50000"/>
                  </a:prstClr>
                </a:solidFill>
              </a:rPr>
              <a:t>CIAO BAMBINI, COME STATE???</a:t>
            </a:r>
          </a:p>
          <a:p>
            <a:pPr marL="0" lvl="0" indent="0">
              <a:buNone/>
            </a:pPr>
            <a:r>
              <a:rPr lang="it-IT" dirty="0">
                <a:solidFill>
                  <a:prstClr val="white">
                    <a:lumMod val="50000"/>
                  </a:prstClr>
                </a:solidFill>
              </a:rPr>
              <a:t>ALTRI NUOVI GIOCHI PER TUTTI VOI!!!!!</a:t>
            </a:r>
          </a:p>
          <a:p>
            <a:pPr marL="0" lvl="0" indent="0">
              <a:buNone/>
            </a:pPr>
            <a:endParaRPr lang="it-IT" dirty="0">
              <a:solidFill>
                <a:prstClr val="white">
                  <a:lumMod val="50000"/>
                </a:prstClr>
              </a:solidFill>
            </a:endParaRPr>
          </a:p>
          <a:p>
            <a:pPr marL="0" lvl="0" indent="0">
              <a:buNone/>
            </a:pPr>
            <a:r>
              <a:rPr lang="it-IT" dirty="0">
                <a:solidFill>
                  <a:prstClr val="white">
                    <a:lumMod val="50000"/>
                  </a:prstClr>
                </a:solidFill>
              </a:rPr>
              <a:t>CONTINUATE A DIVERTIRVI E IMPARARE CON IL MOVIMENTO!!</a:t>
            </a:r>
          </a:p>
          <a:p>
            <a:pPr marL="0" lvl="0" indent="0">
              <a:buNone/>
            </a:pPr>
            <a:endParaRPr lang="it-IT" dirty="0">
              <a:solidFill>
                <a:prstClr val="white">
                  <a:lumMod val="50000"/>
                </a:prstClr>
              </a:solidFill>
            </a:endParaRPr>
          </a:p>
          <a:p>
            <a:pPr marL="0" lvl="0" indent="0">
              <a:buNone/>
            </a:pPr>
            <a:r>
              <a:rPr lang="it-IT" dirty="0">
                <a:solidFill>
                  <a:prstClr val="white">
                    <a:lumMod val="50000"/>
                  </a:prstClr>
                </a:solidFill>
              </a:rPr>
              <a:t>LEGGETE MOLTO ATTENTAMENTE LE SPIEGAZIONI PER POTERVI DIVERTIRE INSIEME ALLA VOSTRA FAMIGLIA!!</a:t>
            </a:r>
          </a:p>
          <a:p>
            <a:pPr marL="0" lvl="0" indent="0">
              <a:buNone/>
            </a:pPr>
            <a:endParaRPr lang="it-IT" dirty="0">
              <a:solidFill>
                <a:prstClr val="white">
                  <a:lumMod val="50000"/>
                </a:prstClr>
              </a:solidFill>
            </a:endParaRPr>
          </a:p>
          <a:p>
            <a:pPr marL="0" lvl="0" indent="0">
              <a:buNone/>
            </a:pPr>
            <a:r>
              <a:rPr lang="it-IT" dirty="0">
                <a:solidFill>
                  <a:prstClr val="white">
                    <a:lumMod val="50000"/>
                  </a:prstClr>
                </a:solidFill>
              </a:rPr>
              <a:t>ANDREA</a:t>
            </a:r>
          </a:p>
          <a:p>
            <a:pPr marL="0" indent="0">
              <a:buNone/>
            </a:pPr>
            <a:endParaRPr lang="it-IT" dirty="0"/>
          </a:p>
        </p:txBody>
      </p:sp>
    </p:spTree>
    <p:extLst>
      <p:ext uri="{BB962C8B-B14F-4D97-AF65-F5344CB8AC3E}">
        <p14:creationId xmlns:p14="http://schemas.microsoft.com/office/powerpoint/2010/main" val="155164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62BAC4-E617-4302-9C7A-480019997648}"/>
              </a:ext>
            </a:extLst>
          </p:cNvPr>
          <p:cNvSpPr>
            <a:spLocks noGrp="1"/>
          </p:cNvSpPr>
          <p:nvPr>
            <p:ph type="title"/>
          </p:nvPr>
        </p:nvSpPr>
        <p:spPr/>
        <p:txBody>
          <a:bodyPr>
            <a:normAutofit/>
          </a:bodyPr>
          <a:lstStyle/>
          <a:p>
            <a:r>
              <a:rPr lang="it-IT" sz="6000" dirty="0">
                <a:solidFill>
                  <a:srgbClr val="FF0000"/>
                </a:solidFill>
              </a:rPr>
              <a:t>                     GIOCO 1</a:t>
            </a:r>
          </a:p>
        </p:txBody>
      </p:sp>
      <p:sp>
        <p:nvSpPr>
          <p:cNvPr id="3" name="Segnaposto contenuto 2">
            <a:extLst>
              <a:ext uri="{FF2B5EF4-FFF2-40B4-BE49-F238E27FC236}">
                <a16:creationId xmlns:a16="http://schemas.microsoft.com/office/drawing/2014/main" id="{AC325791-D944-479C-910C-502F46D768C3}"/>
              </a:ext>
            </a:extLst>
          </p:cNvPr>
          <p:cNvSpPr>
            <a:spLocks noGrp="1"/>
          </p:cNvSpPr>
          <p:nvPr>
            <p:ph idx="1"/>
          </p:nvPr>
        </p:nvSpPr>
        <p:spPr>
          <a:xfrm>
            <a:off x="838200" y="1457739"/>
            <a:ext cx="10515600" cy="4719224"/>
          </a:xfrm>
        </p:spPr>
        <p:txBody>
          <a:bodyPr>
            <a:normAutofit/>
          </a:bodyPr>
          <a:lstStyle/>
          <a:p>
            <a:pPr marL="0" indent="0">
              <a:buNone/>
            </a:pPr>
            <a:r>
              <a:rPr lang="it-IT" sz="4000" dirty="0">
                <a:solidFill>
                  <a:srgbClr val="00B050"/>
                </a:solidFill>
              </a:rPr>
              <a:t>                              PALLA IN PISTA</a:t>
            </a:r>
          </a:p>
          <a:p>
            <a:pPr marL="0" indent="0">
              <a:buNone/>
            </a:pPr>
            <a:r>
              <a:rPr lang="it-IT" dirty="0">
                <a:solidFill>
                  <a:schemeClr val="bg1">
                    <a:lumMod val="50000"/>
                  </a:schemeClr>
                </a:solidFill>
              </a:rPr>
              <a:t>Materiale: pallina o pallone di spugna</a:t>
            </a:r>
          </a:p>
          <a:p>
            <a:pPr marL="0" indent="0">
              <a:lnSpc>
                <a:spcPct val="115000"/>
              </a:lnSpc>
              <a:spcAft>
                <a:spcPts val="600"/>
              </a:spcAft>
              <a:buNone/>
            </a:pPr>
            <a:r>
              <a:rPr lang="it-IT" dirty="0">
                <a:solidFill>
                  <a:schemeClr val="bg1">
                    <a:lumMod val="50000"/>
                  </a:schemeClr>
                </a:solidFill>
                <a:latin typeface="Arial" panose="020B0604020202020204" pitchFamily="34" charset="0"/>
                <a:ea typeface="Calibri" panose="020F0502020204030204" pitchFamily="34" charset="0"/>
                <a:cs typeface="Times New Roman" panose="02020603050405020304" pitchFamily="18" charset="0"/>
              </a:rPr>
              <a:t>Immaginare un percorso in casa, come se fosse una pista, dove si ha a disposizione una palla da “guidare” , come se fosse una macchina. Tenendola attaccata al suolo, utilizzare le mani e colpirla per non farla andare a sbattere contro gli oggetti in casa e completare il percorso. </a:t>
            </a:r>
          </a:p>
          <a:p>
            <a:pPr marL="0" indent="0">
              <a:lnSpc>
                <a:spcPct val="115000"/>
              </a:lnSpc>
              <a:spcAft>
                <a:spcPts val="600"/>
              </a:spcAft>
              <a:buNone/>
            </a:pPr>
            <a:endParaRPr lang="it-IT" dirty="0">
              <a:solidFill>
                <a:schemeClr val="bg1">
                  <a:lumMod val="50000"/>
                </a:schemeClr>
              </a:solidFill>
              <a:latin typeface="Arial" panose="020B0604020202020204" pitchFamily="34" charset="0"/>
              <a:ea typeface="Calibri" panose="020F0502020204030204" pitchFamily="34" charset="0"/>
              <a:cs typeface="Times New Roman" panose="02020603050405020304" pitchFamily="18" charset="0"/>
            </a:endParaRPr>
          </a:p>
          <a:p>
            <a:pPr marL="0" indent="0">
              <a:lnSpc>
                <a:spcPct val="115000"/>
              </a:lnSpc>
              <a:spcAft>
                <a:spcPts val="600"/>
              </a:spcAft>
              <a:buNone/>
            </a:pPr>
            <a:endParaRPr lang="it-IT"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solidFill>
                <a:schemeClr val="bg1">
                  <a:lumMod val="50000"/>
                </a:schemeClr>
              </a:solidFill>
            </a:endParaRPr>
          </a:p>
        </p:txBody>
      </p:sp>
    </p:spTree>
    <p:extLst>
      <p:ext uri="{BB962C8B-B14F-4D97-AF65-F5344CB8AC3E}">
        <p14:creationId xmlns:p14="http://schemas.microsoft.com/office/powerpoint/2010/main" val="1265721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F65D5A6-1C3B-4F6B-8B87-66F3F54068F2}"/>
              </a:ext>
            </a:extLst>
          </p:cNvPr>
          <p:cNvSpPr>
            <a:spLocks noGrp="1"/>
          </p:cNvSpPr>
          <p:nvPr>
            <p:ph idx="1"/>
          </p:nvPr>
        </p:nvSpPr>
        <p:spPr>
          <a:xfrm>
            <a:off x="838200" y="331304"/>
            <a:ext cx="10515600" cy="5845659"/>
          </a:xfrm>
        </p:spPr>
        <p:txBody>
          <a:bodyPr/>
          <a:lstStyle/>
          <a:p>
            <a:pPr marL="0" indent="0">
              <a:buNone/>
            </a:pPr>
            <a:r>
              <a:rPr lang="it-IT" dirty="0">
                <a:solidFill>
                  <a:schemeClr val="bg1">
                    <a:lumMod val="50000"/>
                  </a:schemeClr>
                </a:solidFill>
              </a:rPr>
              <a:t>Varianti:</a:t>
            </a:r>
          </a:p>
          <a:p>
            <a:pPr marL="0" lvl="0" indent="0">
              <a:lnSpc>
                <a:spcPct val="115000"/>
              </a:lnSpc>
              <a:spcAft>
                <a:spcPts val="600"/>
              </a:spcAft>
              <a:buNone/>
            </a:pPr>
            <a:r>
              <a:rPr lang="it-IT" dirty="0">
                <a:solidFill>
                  <a:schemeClr val="bg1">
                    <a:lumMod val="50000"/>
                  </a:schemeClr>
                </a:solidFill>
                <a:latin typeface="Arial" panose="020B0604020202020204" pitchFamily="34" charset="0"/>
                <a:ea typeface="Calibri" panose="020F0502020204030204" pitchFamily="34" charset="0"/>
                <a:cs typeface="Times New Roman" panose="02020603050405020304" pitchFamily="18" charset="0"/>
              </a:rPr>
              <a:t>1) La palla può essere colpita solo con la mano destra</a:t>
            </a:r>
            <a:endParaRPr lang="it-IT"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spcAft>
                <a:spcPts val="600"/>
              </a:spcAft>
              <a:buNone/>
            </a:pPr>
            <a:r>
              <a:rPr lang="it-IT" dirty="0">
                <a:solidFill>
                  <a:schemeClr val="bg1">
                    <a:lumMod val="50000"/>
                  </a:schemeClr>
                </a:solidFill>
                <a:latin typeface="Arial" panose="020B0604020202020204" pitchFamily="34" charset="0"/>
                <a:ea typeface="Calibri" panose="020F0502020204030204" pitchFamily="34" charset="0"/>
                <a:cs typeface="Times New Roman" panose="02020603050405020304" pitchFamily="18" charset="0"/>
              </a:rPr>
              <a:t>2) La palla può essere colpita solo con la mano sinistra</a:t>
            </a:r>
            <a:endParaRPr lang="it-IT"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spcAft>
                <a:spcPts val="600"/>
              </a:spcAft>
              <a:buNone/>
            </a:pPr>
            <a:r>
              <a:rPr lang="it-IT" dirty="0">
                <a:solidFill>
                  <a:schemeClr val="bg1">
                    <a:lumMod val="50000"/>
                  </a:schemeClr>
                </a:solidFill>
                <a:latin typeface="Arial" panose="020B0604020202020204" pitchFamily="34" charset="0"/>
                <a:ea typeface="Calibri" panose="020F0502020204030204" pitchFamily="34" charset="0"/>
                <a:cs typeface="Times New Roman" panose="02020603050405020304" pitchFamily="18" charset="0"/>
              </a:rPr>
              <a:t>3) La palla si guida con i piedi</a:t>
            </a:r>
            <a:endParaRPr lang="it-IT"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541807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15BBE7-89FA-4A15-8850-C007960EF15B}"/>
              </a:ext>
            </a:extLst>
          </p:cNvPr>
          <p:cNvSpPr>
            <a:spLocks noGrp="1"/>
          </p:cNvSpPr>
          <p:nvPr>
            <p:ph type="title"/>
          </p:nvPr>
        </p:nvSpPr>
        <p:spPr/>
        <p:txBody>
          <a:bodyPr>
            <a:normAutofit/>
          </a:bodyPr>
          <a:lstStyle/>
          <a:p>
            <a:r>
              <a:rPr lang="it-IT" sz="6000" dirty="0">
                <a:solidFill>
                  <a:srgbClr val="FF0000"/>
                </a:solidFill>
              </a:rPr>
              <a:t>                     GIOCO 2</a:t>
            </a:r>
          </a:p>
        </p:txBody>
      </p:sp>
      <p:sp>
        <p:nvSpPr>
          <p:cNvPr id="3" name="Segnaposto contenuto 2">
            <a:extLst>
              <a:ext uri="{FF2B5EF4-FFF2-40B4-BE49-F238E27FC236}">
                <a16:creationId xmlns:a16="http://schemas.microsoft.com/office/drawing/2014/main" id="{60952D2C-D87D-4F20-BC2A-AB83DBFD5F57}"/>
              </a:ext>
            </a:extLst>
          </p:cNvPr>
          <p:cNvSpPr>
            <a:spLocks noGrp="1"/>
          </p:cNvSpPr>
          <p:nvPr>
            <p:ph idx="1"/>
          </p:nvPr>
        </p:nvSpPr>
        <p:spPr>
          <a:xfrm>
            <a:off x="838200" y="1524000"/>
            <a:ext cx="10515600" cy="4652963"/>
          </a:xfrm>
        </p:spPr>
        <p:txBody>
          <a:bodyPr>
            <a:normAutofit/>
          </a:bodyPr>
          <a:lstStyle/>
          <a:p>
            <a:pPr marL="0" indent="0">
              <a:buNone/>
            </a:pPr>
            <a:r>
              <a:rPr lang="it-IT" sz="4000" dirty="0">
                <a:solidFill>
                  <a:srgbClr val="00B050"/>
                </a:solidFill>
              </a:rPr>
              <a:t>                         EVITA LO SCONTRO</a:t>
            </a:r>
          </a:p>
          <a:p>
            <a:pPr marL="0" lvl="0" indent="0">
              <a:buNone/>
            </a:pPr>
            <a:r>
              <a:rPr lang="it-IT" dirty="0">
                <a:solidFill>
                  <a:prstClr val="white">
                    <a:lumMod val="50000"/>
                  </a:prstClr>
                </a:solidFill>
              </a:rPr>
              <a:t>Materiale: pallina o pallone di spugna</a:t>
            </a:r>
          </a:p>
          <a:p>
            <a:pPr marL="0" indent="0">
              <a:lnSpc>
                <a:spcPct val="115000"/>
              </a:lnSpc>
              <a:spcAft>
                <a:spcPts val="600"/>
              </a:spcAft>
              <a:buNone/>
            </a:pPr>
            <a:r>
              <a:rPr lang="it-IT" dirty="0">
                <a:solidFill>
                  <a:schemeClr val="bg1">
                    <a:lumMod val="50000"/>
                  </a:schemeClr>
                </a:solidFill>
                <a:ea typeface="Calibri" panose="020F0502020204030204" pitchFamily="34" charset="0"/>
                <a:cs typeface="Times New Roman" panose="02020603050405020304" pitchFamily="18" charset="0"/>
              </a:rPr>
              <a:t>Si guida la palla colpendola con le mani, allo stop che viene dato da un compagno di gioco bisogna fermare la palla con una parte del corpo diversa dalla mano (piede, addome, sedere).</a:t>
            </a:r>
          </a:p>
          <a:p>
            <a:pPr marL="0" indent="0">
              <a:lnSpc>
                <a:spcPct val="115000"/>
              </a:lnSpc>
              <a:spcAft>
                <a:spcPts val="0"/>
              </a:spcAft>
              <a:buNone/>
            </a:pPr>
            <a:r>
              <a:rPr lang="it-IT" dirty="0">
                <a:solidFill>
                  <a:schemeClr val="bg1">
                    <a:lumMod val="50000"/>
                  </a:schemeClr>
                </a:solidFill>
                <a:ea typeface="Calibri" panose="020F0502020204030204" pitchFamily="34" charset="0"/>
                <a:cs typeface="Times New Roman" panose="02020603050405020304" pitchFamily="18" charset="0"/>
              </a:rPr>
              <a:t>Effettuare il gioco con la musica, quando la musica si ferma devo fermare la palla. Nella durata di una canzone quante volte riesco a fermare la palla senza farla sbattere contro degli oggetti?</a:t>
            </a:r>
          </a:p>
          <a:p>
            <a:pPr marL="0" indent="0">
              <a:buNone/>
            </a:pPr>
            <a:endParaRPr lang="it-IT" sz="4000" dirty="0">
              <a:solidFill>
                <a:schemeClr val="bg1">
                  <a:lumMod val="50000"/>
                </a:schemeClr>
              </a:solidFill>
            </a:endParaRPr>
          </a:p>
          <a:p>
            <a:pPr marL="0" indent="0">
              <a:buNone/>
            </a:pPr>
            <a:endParaRPr lang="it-IT" sz="4000" dirty="0">
              <a:solidFill>
                <a:srgbClr val="00B050"/>
              </a:solidFill>
            </a:endParaRPr>
          </a:p>
        </p:txBody>
      </p:sp>
    </p:spTree>
    <p:extLst>
      <p:ext uri="{BB962C8B-B14F-4D97-AF65-F5344CB8AC3E}">
        <p14:creationId xmlns:p14="http://schemas.microsoft.com/office/powerpoint/2010/main" val="2897509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2957BAE-D4F2-40F6-B10B-8FF15DE7E283}"/>
              </a:ext>
            </a:extLst>
          </p:cNvPr>
          <p:cNvSpPr>
            <a:spLocks noGrp="1"/>
          </p:cNvSpPr>
          <p:nvPr>
            <p:ph idx="1"/>
          </p:nvPr>
        </p:nvSpPr>
        <p:spPr>
          <a:xfrm>
            <a:off x="838200" y="371061"/>
            <a:ext cx="10515600" cy="5805902"/>
          </a:xfrm>
        </p:spPr>
        <p:txBody>
          <a:bodyPr/>
          <a:lstStyle/>
          <a:p>
            <a:pPr marL="0" lvl="0" indent="0">
              <a:lnSpc>
                <a:spcPct val="115000"/>
              </a:lnSpc>
              <a:spcAft>
                <a:spcPts val="600"/>
              </a:spcAft>
              <a:buNone/>
            </a:pPr>
            <a:r>
              <a:rPr lang="it-IT" dirty="0">
                <a:solidFill>
                  <a:schemeClr val="bg1">
                    <a:lumMod val="50000"/>
                  </a:schemeClr>
                </a:solidFill>
                <a:latin typeface="Arial" panose="020B0604020202020204" pitchFamily="34" charset="0"/>
                <a:ea typeface="Calibri" panose="020F0502020204030204" pitchFamily="34" charset="0"/>
                <a:cs typeface="Times New Roman" panose="02020603050405020304" pitchFamily="18" charset="0"/>
              </a:rPr>
              <a:t>Variante:</a:t>
            </a:r>
          </a:p>
          <a:p>
            <a:pPr marL="0" lvl="0" indent="0">
              <a:lnSpc>
                <a:spcPct val="115000"/>
              </a:lnSpc>
              <a:spcAft>
                <a:spcPts val="600"/>
              </a:spcAft>
              <a:buNone/>
            </a:pPr>
            <a:r>
              <a:rPr lang="it-IT" dirty="0">
                <a:solidFill>
                  <a:schemeClr val="bg1">
                    <a:lumMod val="50000"/>
                  </a:schemeClr>
                </a:solidFill>
                <a:latin typeface="Arial" panose="020B0604020202020204" pitchFamily="34" charset="0"/>
                <a:ea typeface="Calibri" panose="020F0502020204030204" pitchFamily="34" charset="0"/>
                <a:cs typeface="Times New Roman" panose="02020603050405020304" pitchFamily="18" charset="0"/>
              </a:rPr>
              <a:t>La palla deve essere guidata utilizzando i piedi</a:t>
            </a:r>
            <a:endParaRPr lang="it-IT" dirty="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3204956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C17D170-B665-47F2-9BE9-F42268416BE6}"/>
              </a:ext>
            </a:extLst>
          </p:cNvPr>
          <p:cNvSpPr>
            <a:spLocks noGrp="1"/>
          </p:cNvSpPr>
          <p:nvPr>
            <p:ph idx="1"/>
          </p:nvPr>
        </p:nvSpPr>
        <p:spPr>
          <a:xfrm>
            <a:off x="838200" y="251791"/>
            <a:ext cx="10515600" cy="5925172"/>
          </a:xfrm>
        </p:spPr>
        <p:txBody>
          <a:bodyPr/>
          <a:lstStyle/>
          <a:p>
            <a:pPr marL="0" lvl="0" indent="0">
              <a:buNone/>
            </a:pPr>
            <a:r>
              <a:rPr lang="it-IT" sz="4000" dirty="0">
                <a:solidFill>
                  <a:srgbClr val="E7E6E6">
                    <a:lumMod val="25000"/>
                  </a:srgbClr>
                </a:solidFill>
              </a:rPr>
              <a:t>VI SIETE DIVERTITI??</a:t>
            </a:r>
          </a:p>
          <a:p>
            <a:pPr marL="0" lvl="0" indent="0">
              <a:buNone/>
            </a:pPr>
            <a:r>
              <a:rPr lang="it-IT" sz="4000" dirty="0">
                <a:solidFill>
                  <a:srgbClr val="E7E6E6">
                    <a:lumMod val="25000"/>
                  </a:srgbClr>
                </a:solidFill>
              </a:rPr>
              <a:t>CONTINUATE SEMPRE A FARE SPORT!!</a:t>
            </a:r>
          </a:p>
          <a:p>
            <a:pPr marL="0" lvl="0" indent="0">
              <a:buNone/>
            </a:pPr>
            <a:endParaRPr lang="it-IT" sz="4000" dirty="0">
              <a:solidFill>
                <a:srgbClr val="E7E6E6">
                  <a:lumMod val="25000"/>
                </a:srgbClr>
              </a:solidFill>
            </a:endParaRPr>
          </a:p>
          <a:p>
            <a:pPr marL="0" lvl="0" indent="0">
              <a:buNone/>
            </a:pPr>
            <a:r>
              <a:rPr lang="it-IT" sz="4000" dirty="0">
                <a:solidFill>
                  <a:srgbClr val="E7E6E6">
                    <a:lumMod val="25000"/>
                  </a:srgbClr>
                </a:solidFill>
              </a:rPr>
              <a:t>CIAOOO</a:t>
            </a:r>
          </a:p>
          <a:p>
            <a:pPr marL="0" lvl="0" indent="0">
              <a:buNone/>
            </a:pPr>
            <a:endParaRPr lang="it-IT" sz="4000" dirty="0">
              <a:solidFill>
                <a:srgbClr val="E7E6E6">
                  <a:lumMod val="25000"/>
                </a:srgbClr>
              </a:solidFill>
            </a:endParaRPr>
          </a:p>
          <a:p>
            <a:pPr marL="0" lvl="0" indent="0">
              <a:buNone/>
            </a:pPr>
            <a:r>
              <a:rPr lang="it-IT" sz="4000" dirty="0">
                <a:solidFill>
                  <a:srgbClr val="E7E6E6">
                    <a:lumMod val="25000"/>
                  </a:srgbClr>
                </a:solidFill>
              </a:rPr>
              <a:t>ANDREA</a:t>
            </a:r>
          </a:p>
        </p:txBody>
      </p:sp>
    </p:spTree>
    <p:extLst>
      <p:ext uri="{BB962C8B-B14F-4D97-AF65-F5344CB8AC3E}">
        <p14:creationId xmlns:p14="http://schemas.microsoft.com/office/powerpoint/2010/main" val="422513048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265</Words>
  <Application>Microsoft Office PowerPoint</Application>
  <PresentationFormat>Widescreen</PresentationFormat>
  <Paragraphs>34</Paragraphs>
  <Slides>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Arial</vt:lpstr>
      <vt:lpstr>Calibri</vt:lpstr>
      <vt:lpstr>Calibri Light</vt:lpstr>
      <vt:lpstr>Tema di Office</vt:lpstr>
      <vt:lpstr>A CASA CON LO SPORT</vt:lpstr>
      <vt:lpstr>Presentazione standard di PowerPoint</vt:lpstr>
      <vt:lpstr>                     GIOCO 1</vt:lpstr>
      <vt:lpstr>Presentazione standard di PowerPoint</vt:lpstr>
      <vt:lpstr>                     GIOCO 2</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CASA CON LO SPORT</dc:title>
  <dc:creator>andrea bosisio</dc:creator>
  <cp:lastModifiedBy>andrea bosisio</cp:lastModifiedBy>
  <cp:revision>1</cp:revision>
  <dcterms:created xsi:type="dcterms:W3CDTF">2020-04-14T07:40:50Z</dcterms:created>
  <dcterms:modified xsi:type="dcterms:W3CDTF">2020-04-14T07:56:26Z</dcterms:modified>
</cp:coreProperties>
</file>