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AB51FDC-C930-4A3F-8870-52B168BF80D5}" type="datetimeFigureOut">
              <a:rPr lang="it-IT" smtClean="0"/>
              <a:t>09/06/2020</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0712A56C-1800-4B7F-BB33-FA1A9014D360}"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847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AB51FDC-C930-4A3F-8870-52B168BF80D5}" type="datetimeFigureOut">
              <a:rPr lang="it-IT" smtClean="0"/>
              <a:t>09/06/2020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12A56C-1800-4B7F-BB33-FA1A9014D360}" type="slidenum">
              <a:rPr lang="it-IT" smtClean="0"/>
              <a:t>‹N›</a:t>
            </a:fld>
            <a:endParaRPr lang="it-IT"/>
          </a:p>
        </p:txBody>
      </p:sp>
    </p:spTree>
    <p:extLst>
      <p:ext uri="{BB962C8B-B14F-4D97-AF65-F5344CB8AC3E}">
        <p14:creationId xmlns:p14="http://schemas.microsoft.com/office/powerpoint/2010/main" val="123470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B51FDC-C930-4A3F-8870-52B168BF80D5}"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2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B51FDC-C930-4A3F-8870-52B168BF80D5}"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448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B51FDC-C930-4A3F-8870-52B168BF80D5}"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spTree>
    <p:extLst>
      <p:ext uri="{BB962C8B-B14F-4D97-AF65-F5344CB8AC3E}">
        <p14:creationId xmlns:p14="http://schemas.microsoft.com/office/powerpoint/2010/main" val="22156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B51FDC-C930-4A3F-8870-52B168BF80D5}"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002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B51FDC-C930-4A3F-8870-52B168BF80D5}"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014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AB51FDC-C930-4A3F-8870-52B168BF80D5}"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189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AB51FDC-C930-4A3F-8870-52B168BF80D5}"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25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AB51FDC-C930-4A3F-8870-52B168BF80D5}"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spTree>
    <p:extLst>
      <p:ext uri="{BB962C8B-B14F-4D97-AF65-F5344CB8AC3E}">
        <p14:creationId xmlns:p14="http://schemas.microsoft.com/office/powerpoint/2010/main" val="88856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B51FDC-C930-4A3F-8870-52B168BF80D5}" type="datetimeFigureOut">
              <a:rPr lang="it-IT" smtClean="0"/>
              <a:t>09/06/2020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88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AB51FDC-C930-4A3F-8870-52B168BF80D5}" type="datetimeFigureOut">
              <a:rPr lang="it-IT" smtClean="0"/>
              <a:t>09/06/2020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12A56C-1800-4B7F-BB33-FA1A9014D360}" type="slidenum">
              <a:rPr lang="it-IT" smtClean="0"/>
              <a:t>‹N›</a:t>
            </a:fld>
            <a:endParaRPr lang="it-IT"/>
          </a:p>
        </p:txBody>
      </p:sp>
    </p:spTree>
    <p:extLst>
      <p:ext uri="{BB962C8B-B14F-4D97-AF65-F5344CB8AC3E}">
        <p14:creationId xmlns:p14="http://schemas.microsoft.com/office/powerpoint/2010/main" val="204183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AB51FDC-C930-4A3F-8870-52B168BF80D5}" type="datetimeFigureOut">
              <a:rPr lang="it-IT" smtClean="0"/>
              <a:t>09/06/2020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712A56C-1800-4B7F-BB33-FA1A9014D360}"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58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AB51FDC-C930-4A3F-8870-52B168BF80D5}" type="datetimeFigureOut">
              <a:rPr lang="it-IT" smtClean="0"/>
              <a:t>09/06/2020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712A56C-1800-4B7F-BB33-FA1A9014D360}"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09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51FDC-C930-4A3F-8870-52B168BF80D5}" type="datetimeFigureOut">
              <a:rPr lang="it-IT" smtClean="0"/>
              <a:t>09/06/2020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712A56C-1800-4B7F-BB33-FA1A9014D360}" type="slidenum">
              <a:rPr lang="it-IT" smtClean="0"/>
              <a:t>‹N›</a:t>
            </a:fld>
            <a:endParaRPr lang="it-IT"/>
          </a:p>
        </p:txBody>
      </p:sp>
    </p:spTree>
    <p:extLst>
      <p:ext uri="{BB962C8B-B14F-4D97-AF65-F5344CB8AC3E}">
        <p14:creationId xmlns:p14="http://schemas.microsoft.com/office/powerpoint/2010/main" val="281860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AB51FDC-C930-4A3F-8870-52B168BF80D5}" type="datetimeFigureOut">
              <a:rPr lang="it-IT" smtClean="0"/>
              <a:t>09/06/2020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12A56C-1800-4B7F-BB33-FA1A9014D360}"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70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AB51FDC-C930-4A3F-8870-52B168BF80D5}" type="datetimeFigureOut">
              <a:rPr lang="it-IT" smtClean="0"/>
              <a:t>09/06/2020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12A56C-1800-4B7F-BB33-FA1A9014D360}" type="slidenum">
              <a:rPr lang="it-IT" smtClean="0"/>
              <a:t>‹N›</a:t>
            </a:fld>
            <a:endParaRPr lang="it-IT"/>
          </a:p>
        </p:txBody>
      </p:sp>
    </p:spTree>
    <p:extLst>
      <p:ext uri="{BB962C8B-B14F-4D97-AF65-F5344CB8AC3E}">
        <p14:creationId xmlns:p14="http://schemas.microsoft.com/office/powerpoint/2010/main" val="387748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B51FDC-C930-4A3F-8870-52B168BF80D5}" type="datetimeFigureOut">
              <a:rPr lang="it-IT" smtClean="0"/>
              <a:t>09/06/2020</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12A56C-1800-4B7F-BB33-FA1A9014D360}" type="slidenum">
              <a:rPr lang="it-IT" smtClean="0"/>
              <a:t>‹N›</a:t>
            </a:fld>
            <a:endParaRPr lang="it-IT"/>
          </a:p>
        </p:txBody>
      </p:sp>
    </p:spTree>
    <p:extLst>
      <p:ext uri="{BB962C8B-B14F-4D97-AF65-F5344CB8AC3E}">
        <p14:creationId xmlns:p14="http://schemas.microsoft.com/office/powerpoint/2010/main" val="102558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6B7DDFC-4573-4534-95F3-041A38BCD91C}"/>
              </a:ext>
            </a:extLst>
          </p:cNvPr>
          <p:cNvSpPr/>
          <p:nvPr/>
        </p:nvSpPr>
        <p:spPr>
          <a:xfrm>
            <a:off x="3156221" y="2967335"/>
            <a:ext cx="5879558"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ATTIVITA’ MOTORIA</a:t>
            </a:r>
          </a:p>
        </p:txBody>
      </p:sp>
      <p:sp>
        <p:nvSpPr>
          <p:cNvPr id="5" name="Rettangolo 4">
            <a:extLst>
              <a:ext uri="{FF2B5EF4-FFF2-40B4-BE49-F238E27FC236}">
                <a16:creationId xmlns:a16="http://schemas.microsoft.com/office/drawing/2014/main" id="{CC6415DB-2FE4-466B-960F-463E6541C845}"/>
              </a:ext>
            </a:extLst>
          </p:cNvPr>
          <p:cNvSpPr/>
          <p:nvPr/>
        </p:nvSpPr>
        <p:spPr>
          <a:xfrm>
            <a:off x="2525128" y="3097694"/>
            <a:ext cx="7192546" cy="1354217"/>
          </a:xfrm>
          <a:prstGeom prst="rect">
            <a:avLst/>
          </a:prstGeom>
          <a:noFill/>
        </p:spPr>
        <p:txBody>
          <a:bodyPr wrap="none" lIns="91440" tIns="45720" rIns="91440" bIns="45720">
            <a:spAutoFit/>
          </a:bodyPr>
          <a:lstStyle/>
          <a:p>
            <a:pPr algn="ctr"/>
            <a:r>
              <a:rPr lang="it-IT" sz="5400" b="1" cap="none" spc="0" dirty="0">
                <a:ln w="12700">
                  <a:solidFill>
                    <a:schemeClr val="accent1"/>
                  </a:solidFill>
                  <a:prstDash val="solid"/>
                </a:ln>
                <a:effectLst>
                  <a:outerShdw dist="38100" dir="2640000" algn="bl" rotWithShape="0">
                    <a:schemeClr val="accent1"/>
                  </a:outerShdw>
                </a:effectLst>
              </a:rPr>
              <a:t>ATTIVITA’ MOTORIA</a:t>
            </a:r>
          </a:p>
          <a:p>
            <a:pPr algn="ctr"/>
            <a:r>
              <a:rPr lang="it-IT" sz="2800" b="1" cap="none" spc="0" dirty="0">
                <a:ln w="12700">
                  <a:solidFill>
                    <a:schemeClr val="accent1"/>
                  </a:solidFill>
                  <a:prstDash val="solid"/>
                </a:ln>
                <a:effectLst>
                  <a:outerShdw dist="38100" dir="2640000" algn="bl" rotWithShape="0">
                    <a:schemeClr val="accent1"/>
                  </a:outerShdw>
                </a:effectLst>
              </a:rPr>
              <a:t>DIVERTIAMOCI A CASA   Classe terza</a:t>
            </a:r>
          </a:p>
        </p:txBody>
      </p:sp>
      <p:pic>
        <p:nvPicPr>
          <p:cNvPr id="6" name="Immagine 5">
            <a:extLst>
              <a:ext uri="{FF2B5EF4-FFF2-40B4-BE49-F238E27FC236}">
                <a16:creationId xmlns:a16="http://schemas.microsoft.com/office/drawing/2014/main" id="{058E60BF-98EE-4E6B-8BB4-DCFCA77BBF08}"/>
              </a:ext>
            </a:extLst>
          </p:cNvPr>
          <p:cNvPicPr>
            <a:picLocks noChangeAspect="1"/>
          </p:cNvPicPr>
          <p:nvPr/>
        </p:nvPicPr>
        <p:blipFill>
          <a:blip r:embed="rId2"/>
          <a:stretch>
            <a:fillRect/>
          </a:stretch>
        </p:blipFill>
        <p:spPr>
          <a:xfrm>
            <a:off x="197332" y="295272"/>
            <a:ext cx="3819525" cy="2333625"/>
          </a:xfrm>
          <a:prstGeom prst="rect">
            <a:avLst/>
          </a:prstGeom>
        </p:spPr>
      </p:pic>
      <p:pic>
        <p:nvPicPr>
          <p:cNvPr id="7" name="Immagine 6">
            <a:extLst>
              <a:ext uri="{FF2B5EF4-FFF2-40B4-BE49-F238E27FC236}">
                <a16:creationId xmlns:a16="http://schemas.microsoft.com/office/drawing/2014/main" id="{3A199805-5BBB-436F-9EBF-20E104EC72CD}"/>
              </a:ext>
            </a:extLst>
          </p:cNvPr>
          <p:cNvPicPr>
            <a:picLocks noChangeAspect="1"/>
          </p:cNvPicPr>
          <p:nvPr/>
        </p:nvPicPr>
        <p:blipFill>
          <a:blip r:embed="rId2"/>
          <a:stretch>
            <a:fillRect/>
          </a:stretch>
        </p:blipFill>
        <p:spPr>
          <a:xfrm>
            <a:off x="8225947" y="295271"/>
            <a:ext cx="3819525" cy="2333625"/>
          </a:xfrm>
          <a:prstGeom prst="rect">
            <a:avLst/>
          </a:prstGeom>
        </p:spPr>
      </p:pic>
      <p:pic>
        <p:nvPicPr>
          <p:cNvPr id="8" name="Immagine 7">
            <a:extLst>
              <a:ext uri="{FF2B5EF4-FFF2-40B4-BE49-F238E27FC236}">
                <a16:creationId xmlns:a16="http://schemas.microsoft.com/office/drawing/2014/main" id="{42BEA61C-73E1-44FD-9518-9671C0C76637}"/>
              </a:ext>
            </a:extLst>
          </p:cNvPr>
          <p:cNvPicPr>
            <a:picLocks noChangeAspect="1"/>
          </p:cNvPicPr>
          <p:nvPr/>
        </p:nvPicPr>
        <p:blipFill>
          <a:blip r:embed="rId2"/>
          <a:stretch>
            <a:fillRect/>
          </a:stretch>
        </p:blipFill>
        <p:spPr>
          <a:xfrm>
            <a:off x="197331" y="4321552"/>
            <a:ext cx="3819525" cy="2333625"/>
          </a:xfrm>
          <a:prstGeom prst="rect">
            <a:avLst/>
          </a:prstGeom>
        </p:spPr>
      </p:pic>
      <p:pic>
        <p:nvPicPr>
          <p:cNvPr id="9" name="Immagine 8">
            <a:extLst>
              <a:ext uri="{FF2B5EF4-FFF2-40B4-BE49-F238E27FC236}">
                <a16:creationId xmlns:a16="http://schemas.microsoft.com/office/drawing/2014/main" id="{A5D0BE5D-96F2-4E29-BFB7-7FDB3DCBFB91}"/>
              </a:ext>
            </a:extLst>
          </p:cNvPr>
          <p:cNvPicPr>
            <a:picLocks noChangeAspect="1"/>
          </p:cNvPicPr>
          <p:nvPr/>
        </p:nvPicPr>
        <p:blipFill>
          <a:blip r:embed="rId2"/>
          <a:stretch>
            <a:fillRect/>
          </a:stretch>
        </p:blipFill>
        <p:spPr>
          <a:xfrm>
            <a:off x="8225946" y="4451911"/>
            <a:ext cx="3819525" cy="2333625"/>
          </a:xfrm>
          <a:prstGeom prst="rect">
            <a:avLst/>
          </a:prstGeom>
        </p:spPr>
      </p:pic>
      <p:sp>
        <p:nvSpPr>
          <p:cNvPr id="12" name="Rettangolo 11">
            <a:extLst>
              <a:ext uri="{FF2B5EF4-FFF2-40B4-BE49-F238E27FC236}">
                <a16:creationId xmlns:a16="http://schemas.microsoft.com/office/drawing/2014/main" id="{D9821B44-5BAE-416F-945B-80812B9FA7CD}"/>
              </a:ext>
            </a:extLst>
          </p:cNvPr>
          <p:cNvSpPr/>
          <p:nvPr/>
        </p:nvSpPr>
        <p:spPr>
          <a:xfrm>
            <a:off x="2499727" y="3097694"/>
            <a:ext cx="7192546" cy="923330"/>
          </a:xfrm>
          <a:prstGeom prst="rect">
            <a:avLst/>
          </a:prstGeom>
          <a:noFill/>
        </p:spPr>
        <p:txBody>
          <a:bodyPr wrap="none" lIns="91440" tIns="45720" rIns="91440" bIns="45720">
            <a:spAutoFit/>
          </a:bodyPr>
          <a:lstStyle/>
          <a:p>
            <a:pPr algn="ctr"/>
            <a:r>
              <a:rPr lang="it-IT"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ATTIVITA’ MOTORIA</a:t>
            </a:r>
          </a:p>
        </p:txBody>
      </p:sp>
    </p:spTree>
    <p:extLst>
      <p:ext uri="{BB962C8B-B14F-4D97-AF65-F5344CB8AC3E}">
        <p14:creationId xmlns:p14="http://schemas.microsoft.com/office/powerpoint/2010/main" val="367290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9EF16EC-9BA4-4982-B7FA-A01E17764782}"/>
              </a:ext>
            </a:extLst>
          </p:cNvPr>
          <p:cNvSpPr>
            <a:spLocks noGrp="1"/>
          </p:cNvSpPr>
          <p:nvPr>
            <p:ph idx="1"/>
          </p:nvPr>
        </p:nvSpPr>
        <p:spPr>
          <a:xfrm>
            <a:off x="1295401" y="1166191"/>
            <a:ext cx="9601196" cy="4709677"/>
          </a:xfrm>
        </p:spPr>
        <p:txBody>
          <a:bodyPr/>
          <a:lstStyle/>
          <a:p>
            <a:r>
              <a:rPr lang="it-IT" dirty="0"/>
              <a:t>Ciao ragazzi e care famiglie, con queste slide voglio proporvi delle lezioni e attività che si possono svolgere tranquillamente in casa, per divertirsi sia da </a:t>
            </a:r>
            <a:r>
              <a:rPr lang="it-IT"/>
              <a:t>soli che in </a:t>
            </a:r>
            <a:r>
              <a:rPr lang="it-IT" dirty="0"/>
              <a:t>compagnia.</a:t>
            </a:r>
          </a:p>
          <a:p>
            <a:r>
              <a:rPr lang="it-IT" dirty="0"/>
              <a:t>Queste schede sono semplici e sono una base da cui ripartire per poterci vedere il prima possibile! Sarebbe bello che ognuno di voi creasse varianti e difficoltà differenti usando la vostra super fantasia!</a:t>
            </a:r>
          </a:p>
          <a:p>
            <a:endParaRPr lang="it-IT" dirty="0"/>
          </a:p>
          <a:p>
            <a:r>
              <a:rPr lang="it-IT" dirty="0"/>
              <a:t>BUON DIVERTIMENTO!</a:t>
            </a:r>
          </a:p>
        </p:txBody>
      </p:sp>
    </p:spTree>
    <p:extLst>
      <p:ext uri="{BB962C8B-B14F-4D97-AF65-F5344CB8AC3E}">
        <p14:creationId xmlns:p14="http://schemas.microsoft.com/office/powerpoint/2010/main" val="364679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DD2A41-35FA-4C9F-8EA2-2BB459AF6F8B}"/>
              </a:ext>
            </a:extLst>
          </p:cNvPr>
          <p:cNvSpPr>
            <a:spLocks noGrp="1"/>
          </p:cNvSpPr>
          <p:nvPr>
            <p:ph type="title"/>
          </p:nvPr>
        </p:nvSpPr>
        <p:spPr/>
        <p:txBody>
          <a:bodyPr/>
          <a:lstStyle/>
          <a:p>
            <a:r>
              <a:rPr lang="it-IT" dirty="0"/>
              <a:t>GIOCO 1</a:t>
            </a:r>
          </a:p>
        </p:txBody>
      </p:sp>
      <p:sp>
        <p:nvSpPr>
          <p:cNvPr id="3" name="Segnaposto contenuto 2">
            <a:extLst>
              <a:ext uri="{FF2B5EF4-FFF2-40B4-BE49-F238E27FC236}">
                <a16:creationId xmlns:a16="http://schemas.microsoft.com/office/drawing/2014/main" id="{97D96FE1-3FA3-44DB-B1E6-0E077B41EB6B}"/>
              </a:ext>
            </a:extLst>
          </p:cNvPr>
          <p:cNvSpPr>
            <a:spLocks noGrp="1"/>
          </p:cNvSpPr>
          <p:nvPr>
            <p:ph idx="1"/>
          </p:nvPr>
        </p:nvSpPr>
        <p:spPr>
          <a:xfrm>
            <a:off x="1427922" y="1987089"/>
            <a:ext cx="9601196" cy="3318936"/>
          </a:xfrm>
        </p:spPr>
        <p:txBody>
          <a:bodyPr>
            <a:normAutofit fontScale="92500" lnSpcReduction="10000"/>
          </a:bodyPr>
          <a:lstStyle/>
          <a:p>
            <a:r>
              <a:rPr lang="it-IT" dirty="0"/>
              <a:t>Lancio degli anelli (parte 2)</a:t>
            </a:r>
          </a:p>
          <a:p>
            <a:r>
              <a:rPr lang="it-IT" dirty="0"/>
              <a:t>Ritaglia, da dei piatti di carta, il bordo e coloralo oppure prendi uno o più fogli di giornale allungali e mettili insieme per formare un anella con dello scotch.</a:t>
            </a:r>
          </a:p>
          <a:p>
            <a:r>
              <a:rPr lang="it-IT" dirty="0"/>
              <a:t>Ora prendi il rotolo di </a:t>
            </a:r>
            <a:r>
              <a:rPr lang="it-IT" dirty="0" err="1"/>
              <a:t>scottex</a:t>
            </a:r>
            <a:r>
              <a:rPr lang="it-IT" dirty="0"/>
              <a:t> o di carta igienica e fissalo a terra con dello scotch di carta</a:t>
            </a:r>
          </a:p>
          <a:p>
            <a:r>
              <a:rPr lang="it-IT" dirty="0"/>
              <a:t>A circa 3-4 metri di distanza, lancia l’anello nel centro ad uno ad uno. Lanciare l’anello anche con la mano non dominante per rendere il gioco più difficile.</a:t>
            </a:r>
          </a:p>
          <a:p>
            <a:r>
              <a:rPr lang="it-IT" dirty="0"/>
              <a:t> Vince chi riesce a fare più centri.</a:t>
            </a:r>
          </a:p>
        </p:txBody>
      </p:sp>
      <p:pic>
        <p:nvPicPr>
          <p:cNvPr id="5" name="Immagine 4">
            <a:extLst>
              <a:ext uri="{FF2B5EF4-FFF2-40B4-BE49-F238E27FC236}">
                <a16:creationId xmlns:a16="http://schemas.microsoft.com/office/drawing/2014/main" id="{65ED08A8-6898-4FF1-BA81-6186E436DD8C}"/>
              </a:ext>
            </a:extLst>
          </p:cNvPr>
          <p:cNvPicPr>
            <a:picLocks noChangeAspect="1"/>
          </p:cNvPicPr>
          <p:nvPr/>
        </p:nvPicPr>
        <p:blipFill>
          <a:blip r:embed="rId2"/>
          <a:stretch>
            <a:fillRect/>
          </a:stretch>
        </p:blipFill>
        <p:spPr>
          <a:xfrm>
            <a:off x="8505617" y="685799"/>
            <a:ext cx="2867025" cy="1600200"/>
          </a:xfrm>
          <a:prstGeom prst="rect">
            <a:avLst/>
          </a:prstGeom>
        </p:spPr>
      </p:pic>
    </p:spTree>
    <p:extLst>
      <p:ext uri="{BB962C8B-B14F-4D97-AF65-F5344CB8AC3E}">
        <p14:creationId xmlns:p14="http://schemas.microsoft.com/office/powerpoint/2010/main" val="155964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BA3A68-2D9F-4C8C-BF25-347DACBB4B5F}"/>
              </a:ext>
            </a:extLst>
          </p:cNvPr>
          <p:cNvSpPr>
            <a:spLocks noGrp="1"/>
          </p:cNvSpPr>
          <p:nvPr>
            <p:ph type="title"/>
          </p:nvPr>
        </p:nvSpPr>
        <p:spPr/>
        <p:txBody>
          <a:bodyPr/>
          <a:lstStyle/>
          <a:p>
            <a:r>
              <a:rPr lang="it-IT" dirty="0"/>
              <a:t>GIOCO 2</a:t>
            </a:r>
          </a:p>
        </p:txBody>
      </p:sp>
      <p:sp>
        <p:nvSpPr>
          <p:cNvPr id="7" name="Segnaposto contenuto 6">
            <a:extLst>
              <a:ext uri="{FF2B5EF4-FFF2-40B4-BE49-F238E27FC236}">
                <a16:creationId xmlns:a16="http://schemas.microsoft.com/office/drawing/2014/main" id="{8E5E4BE7-4BE1-43A6-88AB-E87194DBE5EE}"/>
              </a:ext>
            </a:extLst>
          </p:cNvPr>
          <p:cNvSpPr>
            <a:spLocks noGrp="1"/>
          </p:cNvSpPr>
          <p:nvPr>
            <p:ph idx="1"/>
          </p:nvPr>
        </p:nvSpPr>
        <p:spPr>
          <a:xfrm>
            <a:off x="1295402" y="2040097"/>
            <a:ext cx="9601196" cy="3318936"/>
          </a:xfrm>
        </p:spPr>
        <p:txBody>
          <a:bodyPr>
            <a:normAutofit/>
          </a:bodyPr>
          <a:lstStyle/>
          <a:p>
            <a:r>
              <a:rPr lang="it-IT" dirty="0"/>
              <a:t> Gara di Cricket </a:t>
            </a:r>
          </a:p>
          <a:p>
            <a:r>
              <a:rPr lang="it-IT" dirty="0"/>
              <a:t>Ritaglia dei cartoncini colorati, o carta bianca e colorali. Fissali al pavimento con dello scotch in modo tale da creare una galleria. L’altezza deve permettere alla pallina che hai scelto di passare sotto agilmente. Con l’utilizzo di una scopa colpire la pallina e farla passare sotto quante più gallerie hai costruito in giro per la casa. </a:t>
            </a:r>
          </a:p>
          <a:p>
            <a:r>
              <a:rPr lang="it-IT" dirty="0"/>
              <a:t>Chiedi ai tuoi amici, formate delle squadre, vince la squadra che riesce a far passare più volte la pallina sotto </a:t>
            </a:r>
            <a:r>
              <a:rPr lang="it-IT"/>
              <a:t>la galleria.</a:t>
            </a:r>
            <a:endParaRPr lang="it-IT" dirty="0"/>
          </a:p>
        </p:txBody>
      </p:sp>
      <p:pic>
        <p:nvPicPr>
          <p:cNvPr id="4" name="Immagine 3">
            <a:extLst>
              <a:ext uri="{FF2B5EF4-FFF2-40B4-BE49-F238E27FC236}">
                <a16:creationId xmlns:a16="http://schemas.microsoft.com/office/drawing/2014/main" id="{D476F366-64DF-4115-84F8-CD82DB08F6F8}"/>
              </a:ext>
            </a:extLst>
          </p:cNvPr>
          <p:cNvPicPr>
            <a:picLocks noChangeAspect="1"/>
          </p:cNvPicPr>
          <p:nvPr/>
        </p:nvPicPr>
        <p:blipFill>
          <a:blip r:embed="rId2"/>
          <a:stretch>
            <a:fillRect/>
          </a:stretch>
        </p:blipFill>
        <p:spPr>
          <a:xfrm>
            <a:off x="8120744" y="674914"/>
            <a:ext cx="3382054" cy="1611085"/>
          </a:xfrm>
          <a:prstGeom prst="rect">
            <a:avLst/>
          </a:prstGeom>
        </p:spPr>
      </p:pic>
    </p:spTree>
    <p:extLst>
      <p:ext uri="{BB962C8B-B14F-4D97-AF65-F5344CB8AC3E}">
        <p14:creationId xmlns:p14="http://schemas.microsoft.com/office/powerpoint/2010/main" val="191730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6A5D871-FF45-4AE5-8AA7-77E6B7923F91}"/>
              </a:ext>
            </a:extLst>
          </p:cNvPr>
          <p:cNvSpPr>
            <a:spLocks noGrp="1"/>
          </p:cNvSpPr>
          <p:nvPr>
            <p:ph idx="1"/>
          </p:nvPr>
        </p:nvSpPr>
        <p:spPr/>
        <p:txBody>
          <a:bodyPr>
            <a:normAutofit/>
          </a:bodyPr>
          <a:lstStyle/>
          <a:p>
            <a:pPr marL="0" indent="0">
              <a:buNone/>
            </a:pPr>
            <a:r>
              <a:rPr lang="it-IT" dirty="0"/>
              <a:t>                                                                                                        </a:t>
            </a:r>
          </a:p>
          <a:p>
            <a:endParaRPr lang="it-IT" dirty="0"/>
          </a:p>
          <a:p>
            <a:endParaRPr lang="it-IT" dirty="0"/>
          </a:p>
          <a:p>
            <a:endParaRPr lang="it-IT" dirty="0"/>
          </a:p>
          <a:p>
            <a:endParaRPr lang="it-IT" dirty="0"/>
          </a:p>
          <a:p>
            <a:pPr marL="0" indent="0">
              <a:buNone/>
            </a:pPr>
            <a:r>
              <a:rPr lang="it-IT" dirty="0"/>
              <a:t>                                                                             #MAESTROGIACOMO</a:t>
            </a:r>
          </a:p>
        </p:txBody>
      </p:sp>
      <p:sp>
        <p:nvSpPr>
          <p:cNvPr id="4" name="Rettangolo 3">
            <a:extLst>
              <a:ext uri="{FF2B5EF4-FFF2-40B4-BE49-F238E27FC236}">
                <a16:creationId xmlns:a16="http://schemas.microsoft.com/office/drawing/2014/main" id="{298F51FC-0D1E-492E-A7F9-8AFA50513ED7}"/>
              </a:ext>
            </a:extLst>
          </p:cNvPr>
          <p:cNvSpPr/>
          <p:nvPr/>
        </p:nvSpPr>
        <p:spPr>
          <a:xfrm>
            <a:off x="3784089" y="714465"/>
            <a:ext cx="5280397" cy="1754326"/>
          </a:xfrm>
          <a:prstGeom prst="rect">
            <a:avLst/>
          </a:prstGeom>
          <a:noFill/>
        </p:spPr>
        <p:txBody>
          <a:bodyPr wrap="square" lIns="91440" tIns="45720" rIns="91440" bIns="45720">
            <a:spAutoFit/>
          </a:bodyPr>
          <a:lstStyle/>
          <a:p>
            <a:r>
              <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DIVERTITEVI ! </a:t>
            </a:r>
          </a:p>
          <a:p>
            <a:pPr algn="ct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Immagine 4">
            <a:extLst>
              <a:ext uri="{FF2B5EF4-FFF2-40B4-BE49-F238E27FC236}">
                <a16:creationId xmlns:a16="http://schemas.microsoft.com/office/drawing/2014/main" id="{214E41A1-B0A8-49FB-BEE3-7A4421E0332C}"/>
              </a:ext>
            </a:extLst>
          </p:cNvPr>
          <p:cNvPicPr>
            <a:picLocks noChangeAspect="1"/>
          </p:cNvPicPr>
          <p:nvPr/>
        </p:nvPicPr>
        <p:blipFill>
          <a:blip r:embed="rId2"/>
          <a:stretch>
            <a:fillRect/>
          </a:stretch>
        </p:blipFill>
        <p:spPr>
          <a:xfrm>
            <a:off x="1032219" y="2556932"/>
            <a:ext cx="3450148" cy="2333625"/>
          </a:xfrm>
          <a:prstGeom prst="rect">
            <a:avLst/>
          </a:prstGeom>
        </p:spPr>
      </p:pic>
      <p:pic>
        <p:nvPicPr>
          <p:cNvPr id="6" name="Immagine 5">
            <a:extLst>
              <a:ext uri="{FF2B5EF4-FFF2-40B4-BE49-F238E27FC236}">
                <a16:creationId xmlns:a16="http://schemas.microsoft.com/office/drawing/2014/main" id="{9D3D8554-4D43-4F32-A175-9C0F6F040075}"/>
              </a:ext>
            </a:extLst>
          </p:cNvPr>
          <p:cNvPicPr>
            <a:picLocks noChangeAspect="1"/>
          </p:cNvPicPr>
          <p:nvPr/>
        </p:nvPicPr>
        <p:blipFill>
          <a:blip r:embed="rId2"/>
          <a:stretch>
            <a:fillRect/>
          </a:stretch>
        </p:blipFill>
        <p:spPr>
          <a:xfrm>
            <a:off x="4482368" y="2556931"/>
            <a:ext cx="3450148" cy="2333625"/>
          </a:xfrm>
          <a:prstGeom prst="rect">
            <a:avLst/>
          </a:prstGeom>
        </p:spPr>
      </p:pic>
      <p:pic>
        <p:nvPicPr>
          <p:cNvPr id="7" name="Immagine 6">
            <a:extLst>
              <a:ext uri="{FF2B5EF4-FFF2-40B4-BE49-F238E27FC236}">
                <a16:creationId xmlns:a16="http://schemas.microsoft.com/office/drawing/2014/main" id="{BFD8F8CB-F5EB-4065-9F1F-DC267BAE2048}"/>
              </a:ext>
            </a:extLst>
          </p:cNvPr>
          <p:cNvPicPr>
            <a:picLocks noChangeAspect="1"/>
          </p:cNvPicPr>
          <p:nvPr/>
        </p:nvPicPr>
        <p:blipFill>
          <a:blip r:embed="rId2"/>
          <a:stretch>
            <a:fillRect/>
          </a:stretch>
        </p:blipFill>
        <p:spPr>
          <a:xfrm>
            <a:off x="7843449" y="2556930"/>
            <a:ext cx="3142216" cy="2333625"/>
          </a:xfrm>
          <a:prstGeom prst="rect">
            <a:avLst/>
          </a:prstGeom>
        </p:spPr>
      </p:pic>
    </p:spTree>
    <p:extLst>
      <p:ext uri="{BB962C8B-B14F-4D97-AF65-F5344CB8AC3E}">
        <p14:creationId xmlns:p14="http://schemas.microsoft.com/office/powerpoint/2010/main" val="36361307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295</TotalTime>
  <Words>282</Words>
  <Application>Microsoft Office PowerPoint</Application>
  <PresentationFormat>Widescreen</PresentationFormat>
  <Paragraphs>25</Paragraphs>
  <Slides>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vt:i4>
      </vt:variant>
    </vt:vector>
  </HeadingPairs>
  <TitlesOfParts>
    <vt:vector size="8" baseType="lpstr">
      <vt:lpstr>Arial</vt:lpstr>
      <vt:lpstr>Garamond</vt:lpstr>
      <vt:lpstr>Organico</vt:lpstr>
      <vt:lpstr>Presentazione standard di PowerPoint</vt:lpstr>
      <vt:lpstr>Presentazione standard di PowerPoint</vt:lpstr>
      <vt:lpstr>GIOCO 1</vt:lpstr>
      <vt:lpstr>GIOCO 2</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Giacomo Citterio</dc:creator>
  <cp:lastModifiedBy>Giacomo Citterio</cp:lastModifiedBy>
  <cp:revision>22</cp:revision>
  <dcterms:created xsi:type="dcterms:W3CDTF">2020-03-31T09:33:13Z</dcterms:created>
  <dcterms:modified xsi:type="dcterms:W3CDTF">2020-06-09T15:57:44Z</dcterms:modified>
</cp:coreProperties>
</file>