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89380987-C1AB-4471-947E-B21C543540CE}"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50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62EB645-8F7E-4F8D-BEEB-61AA83972256}"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240154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44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71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248245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49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47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7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6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81403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75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62EB645-8F7E-4F8D-BEEB-61AA83972256}"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303448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62EB645-8F7E-4F8D-BEEB-61AA83972256}" type="datetimeFigureOut">
              <a:rPr lang="it-IT" smtClean="0"/>
              <a:t>09/06/2020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9380987-C1AB-4471-947E-B21C543540CE}"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04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62EB645-8F7E-4F8D-BEEB-61AA83972256}" type="datetimeFigureOut">
              <a:rPr lang="it-IT" smtClean="0"/>
              <a:t>09/06/2020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9380987-C1AB-4471-947E-B21C543540CE}"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15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EB645-8F7E-4F8D-BEEB-61AA83972256}" type="datetimeFigureOut">
              <a:rPr lang="it-IT" smtClean="0"/>
              <a:t>09/06/2020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141976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62EB645-8F7E-4F8D-BEEB-61AA83972256}"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4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62EB645-8F7E-4F8D-BEEB-61AA83972256}"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362191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2EB645-8F7E-4F8D-BEEB-61AA83972256}" type="datetimeFigureOut">
              <a:rPr lang="it-IT" smtClean="0"/>
              <a:t>09/06/2020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380987-C1AB-4471-947E-B21C543540CE}" type="slidenum">
              <a:rPr lang="it-IT" smtClean="0"/>
              <a:t>‹N›</a:t>
            </a:fld>
            <a:endParaRPr lang="it-IT"/>
          </a:p>
        </p:txBody>
      </p:sp>
    </p:spTree>
    <p:extLst>
      <p:ext uri="{BB962C8B-B14F-4D97-AF65-F5344CB8AC3E}">
        <p14:creationId xmlns:p14="http://schemas.microsoft.com/office/powerpoint/2010/main" val="40405125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6B7DDFC-4573-4534-95F3-041A38BCD91C}"/>
              </a:ext>
            </a:extLst>
          </p:cNvPr>
          <p:cNvSpPr/>
          <p:nvPr/>
        </p:nvSpPr>
        <p:spPr>
          <a:xfrm>
            <a:off x="3156221" y="2967335"/>
            <a:ext cx="5879558"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ATTIVITA’ MOTORIA</a:t>
            </a:r>
          </a:p>
        </p:txBody>
      </p:sp>
      <p:sp>
        <p:nvSpPr>
          <p:cNvPr id="5" name="Rettangolo 4">
            <a:extLst>
              <a:ext uri="{FF2B5EF4-FFF2-40B4-BE49-F238E27FC236}">
                <a16:creationId xmlns:a16="http://schemas.microsoft.com/office/drawing/2014/main" id="{CC6415DB-2FE4-466B-960F-463E6541C845}"/>
              </a:ext>
            </a:extLst>
          </p:cNvPr>
          <p:cNvSpPr/>
          <p:nvPr/>
        </p:nvSpPr>
        <p:spPr>
          <a:xfrm>
            <a:off x="2525128" y="3097694"/>
            <a:ext cx="7192546" cy="1354217"/>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effectLst>
                  <a:outerShdw dist="38100" dir="2640000" algn="bl" rotWithShape="0">
                    <a:schemeClr val="accent1"/>
                  </a:outerShdw>
                </a:effectLst>
              </a:rPr>
              <a:t>ATTIVITA’ MOTORIA</a:t>
            </a:r>
          </a:p>
          <a:p>
            <a:pPr algn="ctr"/>
            <a:r>
              <a:rPr lang="it-IT" sz="2800" b="1" cap="none" spc="0" dirty="0">
                <a:ln w="12700">
                  <a:solidFill>
                    <a:schemeClr val="accent1"/>
                  </a:solidFill>
                  <a:prstDash val="solid"/>
                </a:ln>
                <a:effectLst>
                  <a:outerShdw dist="38100" dir="2640000" algn="bl" rotWithShape="0">
                    <a:schemeClr val="accent1"/>
                  </a:outerShdw>
                </a:effectLst>
              </a:rPr>
              <a:t>DIVERTIAMOCI A CASA   Classe seconda</a:t>
            </a:r>
          </a:p>
        </p:txBody>
      </p:sp>
      <p:pic>
        <p:nvPicPr>
          <p:cNvPr id="6" name="Immagine 5">
            <a:extLst>
              <a:ext uri="{FF2B5EF4-FFF2-40B4-BE49-F238E27FC236}">
                <a16:creationId xmlns:a16="http://schemas.microsoft.com/office/drawing/2014/main" id="{058E60BF-98EE-4E6B-8BB4-DCFCA77BBF08}"/>
              </a:ext>
            </a:extLst>
          </p:cNvPr>
          <p:cNvPicPr>
            <a:picLocks noChangeAspect="1"/>
          </p:cNvPicPr>
          <p:nvPr/>
        </p:nvPicPr>
        <p:blipFill>
          <a:blip r:embed="rId2"/>
          <a:stretch>
            <a:fillRect/>
          </a:stretch>
        </p:blipFill>
        <p:spPr>
          <a:xfrm>
            <a:off x="197332" y="295272"/>
            <a:ext cx="3819525" cy="2333625"/>
          </a:xfrm>
          <a:prstGeom prst="rect">
            <a:avLst/>
          </a:prstGeom>
        </p:spPr>
      </p:pic>
      <p:pic>
        <p:nvPicPr>
          <p:cNvPr id="7" name="Immagine 6">
            <a:extLst>
              <a:ext uri="{FF2B5EF4-FFF2-40B4-BE49-F238E27FC236}">
                <a16:creationId xmlns:a16="http://schemas.microsoft.com/office/drawing/2014/main" id="{3A199805-5BBB-436F-9EBF-20E104EC72CD}"/>
              </a:ext>
            </a:extLst>
          </p:cNvPr>
          <p:cNvPicPr>
            <a:picLocks noChangeAspect="1"/>
          </p:cNvPicPr>
          <p:nvPr/>
        </p:nvPicPr>
        <p:blipFill>
          <a:blip r:embed="rId2"/>
          <a:stretch>
            <a:fillRect/>
          </a:stretch>
        </p:blipFill>
        <p:spPr>
          <a:xfrm>
            <a:off x="8225947" y="255514"/>
            <a:ext cx="3819525" cy="2333625"/>
          </a:xfrm>
          <a:prstGeom prst="rect">
            <a:avLst/>
          </a:prstGeom>
        </p:spPr>
      </p:pic>
      <p:pic>
        <p:nvPicPr>
          <p:cNvPr id="8" name="Immagine 7">
            <a:extLst>
              <a:ext uri="{FF2B5EF4-FFF2-40B4-BE49-F238E27FC236}">
                <a16:creationId xmlns:a16="http://schemas.microsoft.com/office/drawing/2014/main" id="{42BEA61C-73E1-44FD-9518-9671C0C76637}"/>
              </a:ext>
            </a:extLst>
          </p:cNvPr>
          <p:cNvPicPr>
            <a:picLocks noChangeAspect="1"/>
          </p:cNvPicPr>
          <p:nvPr/>
        </p:nvPicPr>
        <p:blipFill>
          <a:blip r:embed="rId2"/>
          <a:stretch>
            <a:fillRect/>
          </a:stretch>
        </p:blipFill>
        <p:spPr>
          <a:xfrm>
            <a:off x="197331" y="4321552"/>
            <a:ext cx="3819525" cy="2333625"/>
          </a:xfrm>
          <a:prstGeom prst="rect">
            <a:avLst/>
          </a:prstGeom>
        </p:spPr>
      </p:pic>
      <p:pic>
        <p:nvPicPr>
          <p:cNvPr id="9" name="Immagine 8">
            <a:extLst>
              <a:ext uri="{FF2B5EF4-FFF2-40B4-BE49-F238E27FC236}">
                <a16:creationId xmlns:a16="http://schemas.microsoft.com/office/drawing/2014/main" id="{A5D0BE5D-96F2-4E29-BFB7-7FDB3DCBFB91}"/>
              </a:ext>
            </a:extLst>
          </p:cNvPr>
          <p:cNvPicPr>
            <a:picLocks noChangeAspect="1"/>
          </p:cNvPicPr>
          <p:nvPr/>
        </p:nvPicPr>
        <p:blipFill>
          <a:blip r:embed="rId2"/>
          <a:stretch>
            <a:fillRect/>
          </a:stretch>
        </p:blipFill>
        <p:spPr>
          <a:xfrm>
            <a:off x="8225946" y="4451911"/>
            <a:ext cx="3819525" cy="2333625"/>
          </a:xfrm>
          <a:prstGeom prst="rect">
            <a:avLst/>
          </a:prstGeom>
        </p:spPr>
      </p:pic>
      <p:sp>
        <p:nvSpPr>
          <p:cNvPr id="12" name="Rettangolo 11">
            <a:extLst>
              <a:ext uri="{FF2B5EF4-FFF2-40B4-BE49-F238E27FC236}">
                <a16:creationId xmlns:a16="http://schemas.microsoft.com/office/drawing/2014/main" id="{D9821B44-5BAE-416F-945B-80812B9FA7CD}"/>
              </a:ext>
            </a:extLst>
          </p:cNvPr>
          <p:cNvSpPr/>
          <p:nvPr/>
        </p:nvSpPr>
        <p:spPr>
          <a:xfrm>
            <a:off x="2499727" y="3097694"/>
            <a:ext cx="7192546"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ATTIVITA’ MOTORIA</a:t>
            </a:r>
          </a:p>
        </p:txBody>
      </p:sp>
    </p:spTree>
    <p:extLst>
      <p:ext uri="{BB962C8B-B14F-4D97-AF65-F5344CB8AC3E}">
        <p14:creationId xmlns:p14="http://schemas.microsoft.com/office/powerpoint/2010/main" val="367290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EF16EC-9BA4-4982-B7FA-A01E17764782}"/>
              </a:ext>
            </a:extLst>
          </p:cNvPr>
          <p:cNvSpPr>
            <a:spLocks noGrp="1"/>
          </p:cNvSpPr>
          <p:nvPr>
            <p:ph idx="1"/>
          </p:nvPr>
        </p:nvSpPr>
        <p:spPr>
          <a:xfrm>
            <a:off x="1295401" y="1166191"/>
            <a:ext cx="9601196" cy="4709677"/>
          </a:xfrm>
        </p:spPr>
        <p:txBody>
          <a:bodyPr/>
          <a:lstStyle/>
          <a:p>
            <a:r>
              <a:rPr lang="it-IT" dirty="0"/>
              <a:t>Ciao ragazzi e care famiglie, con queste slide voglio proporvi delle lezioni e attività che si possono svolgere tranquillamente in casa, per divertirsi sia da </a:t>
            </a:r>
            <a:r>
              <a:rPr lang="it-IT"/>
              <a:t>soli che </a:t>
            </a:r>
            <a:r>
              <a:rPr lang="it-IT" dirty="0"/>
              <a:t>in compagnia.</a:t>
            </a:r>
          </a:p>
          <a:p>
            <a:r>
              <a:rPr lang="it-IT" dirty="0"/>
              <a:t>Queste schede sono semplici e sono una base da cui ripartire per poterci vedere il prima possibile! Sarebbe bello che ognuno di voi creasse varianti e difficoltà differenti usando la vostra super fantasia!</a:t>
            </a:r>
          </a:p>
          <a:p>
            <a:endParaRPr lang="it-IT" dirty="0"/>
          </a:p>
          <a:p>
            <a:r>
              <a:rPr lang="it-IT" dirty="0"/>
              <a:t>BUON DIVERTIMENTO!</a:t>
            </a:r>
          </a:p>
        </p:txBody>
      </p:sp>
    </p:spTree>
    <p:extLst>
      <p:ext uri="{BB962C8B-B14F-4D97-AF65-F5344CB8AC3E}">
        <p14:creationId xmlns:p14="http://schemas.microsoft.com/office/powerpoint/2010/main" val="364679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2B255-0720-4F3F-B7FF-F17B3F4700A0}"/>
              </a:ext>
            </a:extLst>
          </p:cNvPr>
          <p:cNvSpPr>
            <a:spLocks noGrp="1"/>
          </p:cNvSpPr>
          <p:nvPr>
            <p:ph type="title"/>
          </p:nvPr>
        </p:nvSpPr>
        <p:spPr>
          <a:xfrm>
            <a:off x="1295401" y="690584"/>
            <a:ext cx="9601196" cy="1303867"/>
          </a:xfrm>
        </p:spPr>
        <p:txBody>
          <a:bodyPr/>
          <a:lstStyle/>
          <a:p>
            <a:r>
              <a:rPr lang="it-IT" dirty="0"/>
              <a:t>GIOCO 1 </a:t>
            </a:r>
          </a:p>
        </p:txBody>
      </p:sp>
      <p:sp>
        <p:nvSpPr>
          <p:cNvPr id="3" name="Segnaposto contenuto 2">
            <a:extLst>
              <a:ext uri="{FF2B5EF4-FFF2-40B4-BE49-F238E27FC236}">
                <a16:creationId xmlns:a16="http://schemas.microsoft.com/office/drawing/2014/main" id="{6FE88750-630D-4DD7-8F64-1E28396C0D82}"/>
              </a:ext>
            </a:extLst>
          </p:cNvPr>
          <p:cNvSpPr>
            <a:spLocks noGrp="1"/>
          </p:cNvSpPr>
          <p:nvPr>
            <p:ph idx="1"/>
          </p:nvPr>
        </p:nvSpPr>
        <p:spPr>
          <a:xfrm>
            <a:off x="1295401" y="1994451"/>
            <a:ext cx="9601196" cy="3318936"/>
          </a:xfrm>
        </p:spPr>
        <p:txBody>
          <a:bodyPr>
            <a:normAutofit fontScale="77500" lnSpcReduction="20000"/>
          </a:bodyPr>
          <a:lstStyle/>
          <a:p>
            <a:pPr marL="0" indent="0">
              <a:buNone/>
            </a:pPr>
            <a:r>
              <a:rPr lang="it-IT" dirty="0"/>
              <a:t>MINI GOLF (difficile)</a:t>
            </a:r>
          </a:p>
          <a:p>
            <a:pPr marL="0" indent="0">
              <a:buNone/>
            </a:pPr>
            <a:r>
              <a:rPr lang="it-IT" dirty="0"/>
              <a:t>Definire un punto di partenza con un pezzetto di scotch di carta. Distanziare gli oggetti (buca) ad una distanza congrua al luogo dove vi trovate. Con la scopa cercate di colpire la pallina e:</a:t>
            </a:r>
          </a:p>
          <a:p>
            <a:pPr marL="0" indent="0">
              <a:buNone/>
            </a:pPr>
            <a:r>
              <a:rPr lang="it-IT" dirty="0"/>
              <a:t>Prima buca: centrare le gambe di una sedia</a:t>
            </a:r>
          </a:p>
          <a:p>
            <a:pPr marL="0" indent="0">
              <a:buNone/>
            </a:pPr>
            <a:r>
              <a:rPr lang="it-IT" dirty="0"/>
              <a:t>Seconda buca: far passare le palline fra due bottiglie distanti una mano</a:t>
            </a:r>
          </a:p>
          <a:p>
            <a:pPr marL="0" indent="0">
              <a:buNone/>
            </a:pPr>
            <a:r>
              <a:rPr lang="it-IT" dirty="0"/>
              <a:t>Terza buca: far passare la pallina fra due bicchieri con sopra un libro</a:t>
            </a:r>
          </a:p>
          <a:p>
            <a:pPr marL="0" indent="0">
              <a:buNone/>
            </a:pPr>
            <a:r>
              <a:rPr lang="it-IT" dirty="0"/>
              <a:t>Quarta buca: costruire un ponte con un cartoncino piegandolo a metà e cercare di far passare la palla sotto il ponte e tra le due bottiglie</a:t>
            </a:r>
          </a:p>
          <a:p>
            <a:pPr marL="0" indent="0">
              <a:buNone/>
            </a:pPr>
            <a:r>
              <a:rPr lang="it-IT" dirty="0"/>
              <a:t>Sfidare chiunque e provare ad eseguire il tutto ad occhi chiusi cercando di essere il più coordinati possibile.</a:t>
            </a:r>
          </a:p>
        </p:txBody>
      </p:sp>
      <p:pic>
        <p:nvPicPr>
          <p:cNvPr id="4" name="Immagine 3">
            <a:extLst>
              <a:ext uri="{FF2B5EF4-FFF2-40B4-BE49-F238E27FC236}">
                <a16:creationId xmlns:a16="http://schemas.microsoft.com/office/drawing/2014/main" id="{28DE6D6A-359E-4043-9061-991B054981BC}"/>
              </a:ext>
            </a:extLst>
          </p:cNvPr>
          <p:cNvPicPr>
            <a:picLocks noChangeAspect="1"/>
          </p:cNvPicPr>
          <p:nvPr/>
        </p:nvPicPr>
        <p:blipFill>
          <a:blip r:embed="rId2"/>
          <a:stretch>
            <a:fillRect/>
          </a:stretch>
        </p:blipFill>
        <p:spPr>
          <a:xfrm>
            <a:off x="8730343" y="690584"/>
            <a:ext cx="2704419" cy="1638959"/>
          </a:xfrm>
          <a:prstGeom prst="rect">
            <a:avLst/>
          </a:prstGeom>
        </p:spPr>
      </p:pic>
    </p:spTree>
    <p:extLst>
      <p:ext uri="{BB962C8B-B14F-4D97-AF65-F5344CB8AC3E}">
        <p14:creationId xmlns:p14="http://schemas.microsoft.com/office/powerpoint/2010/main" val="405567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F86A5-531E-4ABD-84FB-3CEE6945F127}"/>
              </a:ext>
            </a:extLst>
          </p:cNvPr>
          <p:cNvSpPr>
            <a:spLocks noGrp="1"/>
          </p:cNvSpPr>
          <p:nvPr>
            <p:ph type="title"/>
          </p:nvPr>
        </p:nvSpPr>
        <p:spPr/>
        <p:txBody>
          <a:bodyPr/>
          <a:lstStyle/>
          <a:p>
            <a:r>
              <a:rPr lang="it-IT" dirty="0"/>
              <a:t>GIOCO 2 </a:t>
            </a:r>
          </a:p>
        </p:txBody>
      </p:sp>
      <p:sp>
        <p:nvSpPr>
          <p:cNvPr id="3" name="Segnaposto contenuto 2">
            <a:extLst>
              <a:ext uri="{FF2B5EF4-FFF2-40B4-BE49-F238E27FC236}">
                <a16:creationId xmlns:a16="http://schemas.microsoft.com/office/drawing/2014/main" id="{F3B6B789-586C-4422-B961-B8C23F2E8C2A}"/>
              </a:ext>
            </a:extLst>
          </p:cNvPr>
          <p:cNvSpPr>
            <a:spLocks noGrp="1"/>
          </p:cNvSpPr>
          <p:nvPr>
            <p:ph idx="1"/>
          </p:nvPr>
        </p:nvSpPr>
        <p:spPr>
          <a:xfrm>
            <a:off x="1295402" y="1987088"/>
            <a:ext cx="9601196" cy="3318936"/>
          </a:xfrm>
        </p:spPr>
        <p:txBody>
          <a:bodyPr>
            <a:normAutofit lnSpcReduction="10000"/>
          </a:bodyPr>
          <a:lstStyle/>
          <a:p>
            <a:r>
              <a:rPr lang="it-IT" dirty="0"/>
              <a:t>EQUILIBRIO</a:t>
            </a:r>
          </a:p>
          <a:p>
            <a:r>
              <a:rPr lang="it-IT" dirty="0"/>
              <a:t>Sfida chi vuoi con delle prove di equilibrio:</a:t>
            </a:r>
          </a:p>
          <a:p>
            <a:r>
              <a:rPr lang="it-IT" dirty="0"/>
              <a:t>1)saltelli sul piede dx</a:t>
            </a:r>
          </a:p>
          <a:p>
            <a:r>
              <a:rPr lang="it-IT" dirty="0"/>
              <a:t>2) saltelli piede </a:t>
            </a:r>
            <a:r>
              <a:rPr lang="it-IT" dirty="0" err="1"/>
              <a:t>sx</a:t>
            </a:r>
            <a:endParaRPr lang="it-IT" dirty="0"/>
          </a:p>
          <a:p>
            <a:r>
              <a:rPr lang="it-IT" dirty="0"/>
              <a:t>3) saltelli piede dx e </a:t>
            </a:r>
            <a:r>
              <a:rPr lang="it-IT" dirty="0" err="1"/>
              <a:t>sx</a:t>
            </a:r>
            <a:endParaRPr lang="it-IT" dirty="0"/>
          </a:p>
          <a:p>
            <a:r>
              <a:rPr lang="it-IT" dirty="0"/>
              <a:t>4) dx, </a:t>
            </a:r>
            <a:r>
              <a:rPr lang="it-IT" dirty="0" err="1"/>
              <a:t>sx</a:t>
            </a:r>
            <a:r>
              <a:rPr lang="it-IT" dirty="0"/>
              <a:t>, </a:t>
            </a:r>
            <a:r>
              <a:rPr lang="it-IT" dirty="0" err="1"/>
              <a:t>sx</a:t>
            </a:r>
            <a:r>
              <a:rPr lang="it-IT" dirty="0"/>
              <a:t>, dxx</a:t>
            </a:r>
          </a:p>
          <a:p>
            <a:r>
              <a:rPr lang="it-IT" dirty="0"/>
              <a:t>Fare 10 saltelli per piede senza </a:t>
            </a:r>
            <a:r>
              <a:rPr lang="it-IT"/>
              <a:t>perdere l’equilibrio</a:t>
            </a:r>
            <a:endParaRPr lang="it-IT" dirty="0"/>
          </a:p>
        </p:txBody>
      </p:sp>
      <p:pic>
        <p:nvPicPr>
          <p:cNvPr id="5" name="Immagine 4">
            <a:extLst>
              <a:ext uri="{FF2B5EF4-FFF2-40B4-BE49-F238E27FC236}">
                <a16:creationId xmlns:a16="http://schemas.microsoft.com/office/drawing/2014/main" id="{6403E616-2B28-4898-9112-C1EBFE4FCC93}"/>
              </a:ext>
            </a:extLst>
          </p:cNvPr>
          <p:cNvPicPr>
            <a:picLocks noChangeAspect="1"/>
          </p:cNvPicPr>
          <p:nvPr/>
        </p:nvPicPr>
        <p:blipFill>
          <a:blip r:embed="rId2"/>
          <a:stretch>
            <a:fillRect/>
          </a:stretch>
        </p:blipFill>
        <p:spPr>
          <a:xfrm>
            <a:off x="8613913" y="767177"/>
            <a:ext cx="2648571" cy="1518822"/>
          </a:xfrm>
          <a:prstGeom prst="rect">
            <a:avLst/>
          </a:prstGeom>
        </p:spPr>
      </p:pic>
    </p:spTree>
    <p:extLst>
      <p:ext uri="{BB962C8B-B14F-4D97-AF65-F5344CB8AC3E}">
        <p14:creationId xmlns:p14="http://schemas.microsoft.com/office/powerpoint/2010/main" val="15571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A5D871-FF45-4AE5-8AA7-77E6B7923F91}"/>
              </a:ext>
            </a:extLst>
          </p:cNvPr>
          <p:cNvSpPr>
            <a:spLocks noGrp="1"/>
          </p:cNvSpPr>
          <p:nvPr>
            <p:ph idx="1"/>
          </p:nvPr>
        </p:nvSpPr>
        <p:spPr/>
        <p:txBody>
          <a:bodyPr>
            <a:normAutofit/>
          </a:bodyPr>
          <a:lstStyle/>
          <a:p>
            <a:pPr marL="0" indent="0">
              <a:buNone/>
            </a:pPr>
            <a:r>
              <a:rPr lang="it-IT" dirty="0"/>
              <a:t>                                                                                                        </a:t>
            </a:r>
          </a:p>
          <a:p>
            <a:endParaRPr lang="it-IT" dirty="0"/>
          </a:p>
          <a:p>
            <a:endParaRPr lang="it-IT" dirty="0"/>
          </a:p>
          <a:p>
            <a:endParaRPr lang="it-IT" dirty="0"/>
          </a:p>
          <a:p>
            <a:endParaRPr lang="it-IT" dirty="0"/>
          </a:p>
          <a:p>
            <a:pPr marL="0" indent="0">
              <a:buNone/>
            </a:pPr>
            <a:r>
              <a:rPr lang="it-IT" dirty="0"/>
              <a:t>                                                                             #MAESTROGIACOMO</a:t>
            </a:r>
          </a:p>
        </p:txBody>
      </p:sp>
      <p:sp>
        <p:nvSpPr>
          <p:cNvPr id="4" name="Rettangolo 3">
            <a:extLst>
              <a:ext uri="{FF2B5EF4-FFF2-40B4-BE49-F238E27FC236}">
                <a16:creationId xmlns:a16="http://schemas.microsoft.com/office/drawing/2014/main" id="{298F51FC-0D1E-492E-A7F9-8AFA50513ED7}"/>
              </a:ext>
            </a:extLst>
          </p:cNvPr>
          <p:cNvSpPr/>
          <p:nvPr/>
        </p:nvSpPr>
        <p:spPr>
          <a:xfrm>
            <a:off x="3784089" y="714465"/>
            <a:ext cx="5280397" cy="1754326"/>
          </a:xfrm>
          <a:prstGeom prst="rect">
            <a:avLst/>
          </a:prstGeom>
          <a:noFill/>
        </p:spPr>
        <p:txBody>
          <a:bodyPr wrap="square" lIns="91440" tIns="45720" rIns="91440" bIns="45720">
            <a:spAutoFit/>
          </a:bodyPr>
          <a:lstStyle/>
          <a:p>
            <a:r>
              <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DIVERTITEVI ! </a:t>
            </a:r>
          </a:p>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magine 4">
            <a:extLst>
              <a:ext uri="{FF2B5EF4-FFF2-40B4-BE49-F238E27FC236}">
                <a16:creationId xmlns:a16="http://schemas.microsoft.com/office/drawing/2014/main" id="{214E41A1-B0A8-49FB-BEE3-7A4421E0332C}"/>
              </a:ext>
            </a:extLst>
          </p:cNvPr>
          <p:cNvPicPr>
            <a:picLocks noChangeAspect="1"/>
          </p:cNvPicPr>
          <p:nvPr/>
        </p:nvPicPr>
        <p:blipFill>
          <a:blip r:embed="rId2"/>
          <a:stretch>
            <a:fillRect/>
          </a:stretch>
        </p:blipFill>
        <p:spPr>
          <a:xfrm>
            <a:off x="1032219" y="2556932"/>
            <a:ext cx="3450148" cy="2333625"/>
          </a:xfrm>
          <a:prstGeom prst="rect">
            <a:avLst/>
          </a:prstGeom>
        </p:spPr>
      </p:pic>
      <p:pic>
        <p:nvPicPr>
          <p:cNvPr id="6" name="Immagine 5">
            <a:extLst>
              <a:ext uri="{FF2B5EF4-FFF2-40B4-BE49-F238E27FC236}">
                <a16:creationId xmlns:a16="http://schemas.microsoft.com/office/drawing/2014/main" id="{9D3D8554-4D43-4F32-A175-9C0F6F040075}"/>
              </a:ext>
            </a:extLst>
          </p:cNvPr>
          <p:cNvPicPr>
            <a:picLocks noChangeAspect="1"/>
          </p:cNvPicPr>
          <p:nvPr/>
        </p:nvPicPr>
        <p:blipFill>
          <a:blip r:embed="rId2"/>
          <a:stretch>
            <a:fillRect/>
          </a:stretch>
        </p:blipFill>
        <p:spPr>
          <a:xfrm>
            <a:off x="4482368" y="2556931"/>
            <a:ext cx="3450148" cy="2333625"/>
          </a:xfrm>
          <a:prstGeom prst="rect">
            <a:avLst/>
          </a:prstGeom>
        </p:spPr>
      </p:pic>
      <p:pic>
        <p:nvPicPr>
          <p:cNvPr id="7" name="Immagine 6">
            <a:extLst>
              <a:ext uri="{FF2B5EF4-FFF2-40B4-BE49-F238E27FC236}">
                <a16:creationId xmlns:a16="http://schemas.microsoft.com/office/drawing/2014/main" id="{BFD8F8CB-F5EB-4065-9F1F-DC267BAE2048}"/>
              </a:ext>
            </a:extLst>
          </p:cNvPr>
          <p:cNvPicPr>
            <a:picLocks noChangeAspect="1"/>
          </p:cNvPicPr>
          <p:nvPr/>
        </p:nvPicPr>
        <p:blipFill>
          <a:blip r:embed="rId2"/>
          <a:stretch>
            <a:fillRect/>
          </a:stretch>
        </p:blipFill>
        <p:spPr>
          <a:xfrm>
            <a:off x="7843449" y="2556930"/>
            <a:ext cx="3142216" cy="2333625"/>
          </a:xfrm>
          <a:prstGeom prst="rect">
            <a:avLst/>
          </a:prstGeom>
        </p:spPr>
      </p:pic>
    </p:spTree>
    <p:extLst>
      <p:ext uri="{BB962C8B-B14F-4D97-AF65-F5344CB8AC3E}">
        <p14:creationId xmlns:p14="http://schemas.microsoft.com/office/powerpoint/2010/main" val="3636130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287</TotalTime>
  <Words>265</Words>
  <Application>Microsoft Office PowerPoint</Application>
  <PresentationFormat>Widescreen</PresentationFormat>
  <Paragraphs>31</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Garamond</vt:lpstr>
      <vt:lpstr>Organico</vt:lpstr>
      <vt:lpstr>Presentazione standard di PowerPoint</vt:lpstr>
      <vt:lpstr>Presentazione standard di PowerPoint</vt:lpstr>
      <vt:lpstr>GIOCO 1 </vt:lpstr>
      <vt:lpstr>GIOCO 2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Giacomo Citterio</dc:creator>
  <cp:lastModifiedBy>Giacomo Citterio</cp:lastModifiedBy>
  <cp:revision>23</cp:revision>
  <dcterms:created xsi:type="dcterms:W3CDTF">2020-03-30T20:27:09Z</dcterms:created>
  <dcterms:modified xsi:type="dcterms:W3CDTF">2020-06-09T15:52:57Z</dcterms:modified>
</cp:coreProperties>
</file>