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3" r:id="rId4"/>
    <p:sldId id="258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DD6D4F-0926-4B83-AACB-A11E19298CDE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7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83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71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340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435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153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414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269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16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09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07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73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11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8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42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23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72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DD6D4F-0926-4B83-AACB-A11E19298CDE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927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A6B7DDFC-4573-4534-95F3-041A38BCD91C}"/>
              </a:ext>
            </a:extLst>
          </p:cNvPr>
          <p:cNvSpPr/>
          <p:nvPr/>
        </p:nvSpPr>
        <p:spPr>
          <a:xfrm>
            <a:off x="3156221" y="2967335"/>
            <a:ext cx="5879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ATTIVITA’ MOTORIA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C6415DB-2FE4-466B-960F-463E6541C845}"/>
              </a:ext>
            </a:extLst>
          </p:cNvPr>
          <p:cNvSpPr/>
          <p:nvPr/>
        </p:nvSpPr>
        <p:spPr>
          <a:xfrm>
            <a:off x="2525128" y="3097694"/>
            <a:ext cx="7192546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ATTIVITA’ MOTORIA</a:t>
            </a:r>
          </a:p>
          <a:p>
            <a:pPr algn="ctr"/>
            <a:r>
              <a:rPr lang="it-IT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DIVERTIAMOCI A CASA   Classe Quinta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58E60BF-98EE-4E6B-8BB4-DCFCA77BB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32" y="295272"/>
            <a:ext cx="3819525" cy="23336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A199805-5BBB-436F-9EBF-20E104EC7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947" y="295271"/>
            <a:ext cx="3819525" cy="23336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2BEA61C-73E1-44FD-9518-9671C0C76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31" y="4321552"/>
            <a:ext cx="3819525" cy="233362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5D0BE5D-96F2-4E29-BFB7-7FDB3DCBF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946" y="4451911"/>
            <a:ext cx="3819525" cy="2333625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D9821B44-5BAE-416F-945B-80812B9FA7CD}"/>
              </a:ext>
            </a:extLst>
          </p:cNvPr>
          <p:cNvSpPr/>
          <p:nvPr/>
        </p:nvSpPr>
        <p:spPr>
          <a:xfrm>
            <a:off x="2499727" y="3097694"/>
            <a:ext cx="7192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ATTIVITA’ MOTORIA</a:t>
            </a:r>
          </a:p>
        </p:txBody>
      </p:sp>
    </p:spTree>
    <p:extLst>
      <p:ext uri="{BB962C8B-B14F-4D97-AF65-F5344CB8AC3E}">
        <p14:creationId xmlns:p14="http://schemas.microsoft.com/office/powerpoint/2010/main" val="367290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EF16EC-9BA4-4982-B7FA-A01E17764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166191"/>
            <a:ext cx="9601196" cy="4709677"/>
          </a:xfrm>
        </p:spPr>
        <p:txBody>
          <a:bodyPr/>
          <a:lstStyle/>
          <a:p>
            <a:r>
              <a:rPr lang="it-IT" dirty="0"/>
              <a:t>Ciao ragazzi e care famiglie, con queste slide voglio proporvi delle lezioni e attività che si possono svolgere tranquillamente in casa, per divertirsi sia da soli che in compagnia.</a:t>
            </a:r>
          </a:p>
          <a:p>
            <a:r>
              <a:rPr lang="it-IT" dirty="0"/>
              <a:t>Queste schede sono semplici e sono una base da cui ripartire per poterci vedere il prima possibile! Sarebbe bello che ognuno di voi creasse varianti e difficoltà differenti usando la vostra super fantasia!</a:t>
            </a:r>
          </a:p>
          <a:p>
            <a:endParaRPr lang="it-IT" dirty="0"/>
          </a:p>
          <a:p>
            <a:r>
              <a:rPr lang="it-IT" dirty="0"/>
              <a:t>BUON DIVERTIMENTO!</a:t>
            </a:r>
          </a:p>
        </p:txBody>
      </p:sp>
    </p:spTree>
    <p:extLst>
      <p:ext uri="{BB962C8B-B14F-4D97-AF65-F5344CB8AC3E}">
        <p14:creationId xmlns:p14="http://schemas.microsoft.com/office/powerpoint/2010/main" val="364679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51DA23-6E0D-4C7B-9AB9-C132ABE52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GIOCO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DEC2FB-B671-4315-8E56-C25085087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111825"/>
            <a:ext cx="9601196" cy="33189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Cardio fitness</a:t>
            </a:r>
          </a:p>
          <a:p>
            <a:pPr marL="457200" indent="-457200">
              <a:buAutoNum type="arabicParenR"/>
            </a:pPr>
            <a:r>
              <a:rPr lang="it-IT" dirty="0"/>
              <a:t>Eseguire in piedi sul posto 30 skip</a:t>
            </a:r>
          </a:p>
          <a:p>
            <a:pPr marL="457200" indent="-457200">
              <a:buAutoNum type="arabicParenR"/>
            </a:pPr>
            <a:r>
              <a:rPr lang="it-IT" dirty="0"/>
              <a:t>Eseguire 10 piegamenti sulle braccia</a:t>
            </a:r>
          </a:p>
          <a:p>
            <a:pPr marL="457200" indent="-457200">
              <a:buAutoNum type="arabicParenR"/>
            </a:pPr>
            <a:r>
              <a:rPr lang="it-IT" dirty="0"/>
              <a:t>Eseguire in piedi sul posto 30 calciata dietro</a:t>
            </a:r>
          </a:p>
          <a:p>
            <a:pPr marL="457200" indent="-457200">
              <a:buAutoNum type="arabicParenR"/>
            </a:pPr>
            <a:r>
              <a:rPr lang="it-IT" dirty="0"/>
              <a:t>Eseguire </a:t>
            </a:r>
            <a:r>
              <a:rPr lang="it-IT"/>
              <a:t>20 addominali</a:t>
            </a:r>
            <a:endParaRPr lang="it-IT" dirty="0"/>
          </a:p>
          <a:p>
            <a:pPr marL="457200" indent="-457200">
              <a:buAutoNum type="arabicParenR"/>
            </a:pPr>
            <a:r>
              <a:rPr lang="it-IT" dirty="0"/>
              <a:t>Eseguire in piedi sul posto 30 calciata avanti tesa</a:t>
            </a:r>
          </a:p>
          <a:p>
            <a:pPr marL="457200" indent="-457200">
              <a:buAutoNum type="arabicParenR"/>
            </a:pPr>
            <a:r>
              <a:rPr lang="it-IT" dirty="0"/>
              <a:t>Eseguire 20 squat e 30 saltelli piedi uniti.</a:t>
            </a:r>
          </a:p>
          <a:p>
            <a:pPr marL="457200" indent="-457200">
              <a:buAutoNum type="arabicParenR"/>
            </a:pPr>
            <a:r>
              <a:rPr lang="it-IT" dirty="0"/>
              <a:t>30 sec di recupero tra 1 ex e l’altro. Ripetere il tutto 3 volte con 4 </a:t>
            </a:r>
            <a:r>
              <a:rPr lang="it-IT" dirty="0" err="1"/>
              <a:t>min</a:t>
            </a:r>
            <a:r>
              <a:rPr lang="it-IT" dirty="0"/>
              <a:t> di pausa a fine di tutti gli esercizi.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2D09ABD-0DED-43EB-8F97-2955DD2CD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368" y="683075"/>
            <a:ext cx="32099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5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E28599-293A-4D0B-90A9-2DC7075FA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GIOCO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D4D9E3-0128-4C0D-BD55-CB84189AB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987088"/>
            <a:ext cx="9601196" cy="40559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La fisarmonica parte 2!</a:t>
            </a:r>
          </a:p>
          <a:p>
            <a:pPr>
              <a:buFontTx/>
              <a:buChar char="-"/>
            </a:pPr>
            <a:r>
              <a:rPr lang="it-IT" dirty="0"/>
              <a:t>Prendere una palla rimbalzante e iniziare facendola palleggiare con la mano destra…all’inizio dovrà essere bassissimo il palleggio, poi basso, medio, alto e infine altissimo…se si riesce, fare anche l’inverso cioè partire da un palleggio alto e arrivare ad un palleggio basso. PROVARE ANCHE CON LA SINISTRA.</a:t>
            </a:r>
          </a:p>
          <a:p>
            <a:pPr>
              <a:buFontTx/>
              <a:buChar char="-"/>
            </a:pPr>
            <a:r>
              <a:rPr lang="it-IT" dirty="0"/>
              <a:t>Quando si ha preso confidenza con la palla grande si può provare con una pallina da tennis: in questo caso sarà molto più difficile ma allo stesso tempo divertente</a:t>
            </a:r>
          </a:p>
          <a:p>
            <a:pPr>
              <a:buFontTx/>
              <a:buChar char="-"/>
            </a:pPr>
            <a:r>
              <a:rPr lang="it-IT" dirty="0"/>
              <a:t>Ora saltiamo; partire facendo un salto a piedi pari uniti molto basso, poi basso, medio alto e altissimo e senza fermarsi scendere da un salto altissimo ad un salto bassissimo sempre in maniera graduale.</a:t>
            </a:r>
          </a:p>
          <a:p>
            <a:pPr>
              <a:buFontTx/>
              <a:buChar char="-"/>
            </a:pPr>
            <a:r>
              <a:rPr lang="it-IT" dirty="0"/>
              <a:t>Proviamo a fare il tutto con gli </a:t>
            </a:r>
            <a:r>
              <a:rPr lang="it-IT"/>
              <a:t>occhi chiusi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E65EC06-75FC-4808-AE9B-7BFA76212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586" y="771524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0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A5D871-FF45-4AE5-8AA7-77E6B7923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                                                                                                       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                                       #MAESTROGIACOMO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98F51FC-0D1E-492E-A7F9-8AFA50513ED7}"/>
              </a:ext>
            </a:extLst>
          </p:cNvPr>
          <p:cNvSpPr/>
          <p:nvPr/>
        </p:nvSpPr>
        <p:spPr>
          <a:xfrm>
            <a:off x="3784089" y="714465"/>
            <a:ext cx="52803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DIVERTITEVI ! </a:t>
            </a:r>
          </a:p>
          <a:p>
            <a:pPr algn="ctr"/>
            <a:endParaRPr lang="it-IT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14E41A1-B0A8-49FB-BEE3-7A4421E03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19" y="2556932"/>
            <a:ext cx="3450148" cy="233362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D3D8554-4D43-4F32-A175-9C0F6F040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68" y="2556931"/>
            <a:ext cx="3450148" cy="23336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FD8F8CB-F5EB-4065-9F1F-DC267BAE2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449" y="2556930"/>
            <a:ext cx="3142216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30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173</TotalTime>
  <Words>302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Organico</vt:lpstr>
      <vt:lpstr>Presentazione standard di PowerPoint</vt:lpstr>
      <vt:lpstr>Presentazione standard di PowerPoint</vt:lpstr>
      <vt:lpstr>GIOCO 1</vt:lpstr>
      <vt:lpstr>GIOCO 2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Giacomo Citterio</dc:creator>
  <cp:lastModifiedBy>Giacomo Citterio</cp:lastModifiedBy>
  <cp:revision>21</cp:revision>
  <dcterms:created xsi:type="dcterms:W3CDTF">2020-03-31T10:23:50Z</dcterms:created>
  <dcterms:modified xsi:type="dcterms:W3CDTF">2020-05-27T15:11:18Z</dcterms:modified>
</cp:coreProperties>
</file>