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58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83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71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4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43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5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14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269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16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09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7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7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1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8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23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7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DD6D4F-0926-4B83-AACB-A11E19298CDE}" type="datetimeFigureOut">
              <a:rPr lang="it-IT" smtClean="0"/>
              <a:t>09/06/2020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32B6C3-6CB8-4A45-9966-303C5DF2C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2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B7DDFC-4573-4534-95F3-041A38BCD91C}"/>
              </a:ext>
            </a:extLst>
          </p:cNvPr>
          <p:cNvSpPr/>
          <p:nvPr/>
        </p:nvSpPr>
        <p:spPr>
          <a:xfrm>
            <a:off x="3156221" y="2967335"/>
            <a:ext cx="5879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ATTIVITA’ MOTORIA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6415DB-2FE4-466B-960F-463E6541C845}"/>
              </a:ext>
            </a:extLst>
          </p:cNvPr>
          <p:cNvSpPr/>
          <p:nvPr/>
        </p:nvSpPr>
        <p:spPr>
          <a:xfrm>
            <a:off x="2525128" y="3097694"/>
            <a:ext cx="7192546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ATTIVITA’ MOTORIA</a:t>
            </a:r>
          </a:p>
          <a:p>
            <a:pPr algn="ctr"/>
            <a:r>
              <a:rPr lang="it-IT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DIVERTIAMOCI A CASA   Classe Quinta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8E60BF-98EE-4E6B-8BB4-DCFCA77B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2" y="295272"/>
            <a:ext cx="3819525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199805-5BBB-436F-9EBF-20E104EC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7" y="295271"/>
            <a:ext cx="3819525" cy="23336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2BEA61C-73E1-44FD-9518-9671C0C7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1" y="4321552"/>
            <a:ext cx="3819525" cy="23336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D0BE5D-96F2-4E29-BFB7-7FDB3DCB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946" y="4451911"/>
            <a:ext cx="3819525" cy="2333625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9821B44-5BAE-416F-945B-80812B9FA7CD}"/>
              </a:ext>
            </a:extLst>
          </p:cNvPr>
          <p:cNvSpPr/>
          <p:nvPr/>
        </p:nvSpPr>
        <p:spPr>
          <a:xfrm>
            <a:off x="2499727" y="3097694"/>
            <a:ext cx="719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ATTIVITA’ MOTORIA</a:t>
            </a:r>
          </a:p>
        </p:txBody>
      </p:sp>
    </p:spTree>
    <p:extLst>
      <p:ext uri="{BB962C8B-B14F-4D97-AF65-F5344CB8AC3E}">
        <p14:creationId xmlns:p14="http://schemas.microsoft.com/office/powerpoint/2010/main" val="367290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F16EC-9BA4-4982-B7FA-A01E1776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66191"/>
            <a:ext cx="9601196" cy="4709677"/>
          </a:xfrm>
        </p:spPr>
        <p:txBody>
          <a:bodyPr/>
          <a:lstStyle/>
          <a:p>
            <a:r>
              <a:rPr lang="it-IT" dirty="0"/>
              <a:t>Ciao ragazzi e care famiglie, con queste slide voglio proporvi delle lezioni e attività che si possono svolgere tranquillamente in casa, per divertirsi sia da soli che in compagnia.</a:t>
            </a:r>
          </a:p>
          <a:p>
            <a:r>
              <a:rPr lang="it-IT" dirty="0"/>
              <a:t>Queste schede sono semplici e sono una base da cui ripartire per poterci vedere il prima possibile! Sarebbe bello che ognuno di voi creasse varianti e difficoltà differenti usando la vostra super fantasia!</a:t>
            </a:r>
          </a:p>
          <a:p>
            <a:endParaRPr lang="it-IT" dirty="0"/>
          </a:p>
          <a:p>
            <a:r>
              <a:rPr lang="it-IT" dirty="0"/>
              <a:t>BUON DIVERTIMENTO!</a:t>
            </a:r>
          </a:p>
        </p:txBody>
      </p:sp>
    </p:spTree>
    <p:extLst>
      <p:ext uri="{BB962C8B-B14F-4D97-AF65-F5344CB8AC3E}">
        <p14:creationId xmlns:p14="http://schemas.microsoft.com/office/powerpoint/2010/main" val="364679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51DA23-6E0D-4C7B-9AB9-C132ABE5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EC2FB-B671-4315-8E56-C25085087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11825"/>
            <a:ext cx="9601196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Cardio fitness livello esperto!</a:t>
            </a:r>
          </a:p>
          <a:p>
            <a:pPr marL="457200" indent="-457200">
              <a:buAutoNum type="arabicParenR"/>
            </a:pPr>
            <a:r>
              <a:rPr lang="it-IT" dirty="0"/>
              <a:t>Eseguire in piedi sul posto 35 skip</a:t>
            </a:r>
          </a:p>
          <a:p>
            <a:pPr marL="457200" indent="-457200">
              <a:buAutoNum type="arabicParenR"/>
            </a:pPr>
            <a:r>
              <a:rPr lang="it-IT" dirty="0"/>
              <a:t>Eseguire 12 piegamenti sulle braccia</a:t>
            </a:r>
          </a:p>
          <a:p>
            <a:pPr marL="457200" indent="-457200">
              <a:buAutoNum type="arabicParenR"/>
            </a:pPr>
            <a:r>
              <a:rPr lang="it-IT" dirty="0"/>
              <a:t>Eseguire in piedi sul posto 35 calciata dietro</a:t>
            </a:r>
          </a:p>
          <a:p>
            <a:pPr marL="457200" indent="-457200">
              <a:buAutoNum type="arabicParenR"/>
            </a:pPr>
            <a:r>
              <a:rPr lang="it-IT" dirty="0"/>
              <a:t>Eseguire 25 addominali</a:t>
            </a:r>
          </a:p>
          <a:p>
            <a:pPr marL="457200" indent="-457200">
              <a:buAutoNum type="arabicParenR"/>
            </a:pPr>
            <a:r>
              <a:rPr lang="it-IT" dirty="0"/>
              <a:t>Eseguire in piedi sul posto 35 calciata avanti tesa</a:t>
            </a:r>
          </a:p>
          <a:p>
            <a:pPr marL="457200" indent="-457200">
              <a:buAutoNum type="arabicParenR"/>
            </a:pPr>
            <a:r>
              <a:rPr lang="it-IT" dirty="0"/>
              <a:t>Eseguire 25 squat e 35 saltelli piedi uniti.</a:t>
            </a:r>
          </a:p>
          <a:p>
            <a:pPr marL="457200" indent="-457200">
              <a:buAutoNum type="arabicParenR"/>
            </a:pPr>
            <a:r>
              <a:rPr lang="it-IT" dirty="0"/>
              <a:t>30 sec di recupero tra 1 ex e l’altro. Ripetere il tutto 3 volte con 4 </a:t>
            </a:r>
            <a:r>
              <a:rPr lang="it-IT" dirty="0" err="1"/>
              <a:t>min</a:t>
            </a:r>
            <a:r>
              <a:rPr lang="it-IT" dirty="0"/>
              <a:t> di pausa a fine di tutti gli esercizi.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D09ABD-0DED-43EB-8F97-2955DD2CD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368" y="683075"/>
            <a:ext cx="3209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28599-293A-4D0B-90A9-2DC7075F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GIOCO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D4D9E3-0128-4C0D-BD55-CB84189A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768" y="1934079"/>
            <a:ext cx="9601196" cy="40559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La fisarmonica livello esperto!</a:t>
            </a:r>
          </a:p>
          <a:p>
            <a:pPr>
              <a:buFontTx/>
              <a:buChar char="-"/>
            </a:pPr>
            <a:r>
              <a:rPr lang="it-IT" dirty="0"/>
              <a:t>Prendere una palla rimbalzante e iniziare facendola palleggiare con la mano destra…all’inizio dovrà essere bassissimo il palleggio, poi basso, medio, alto e infine altissimo…se si riesce, fare anche l’inverso cioè partire da un palleggio alto e arrivare ad un palleggio basso..</a:t>
            </a:r>
          </a:p>
          <a:p>
            <a:pPr>
              <a:buFontTx/>
              <a:buChar char="-"/>
            </a:pPr>
            <a:r>
              <a:rPr lang="it-IT" dirty="0"/>
              <a:t>Quando si ha preso confidenza con la palla grande si può provare con una pallina di più piccola ancora della pallina </a:t>
            </a:r>
            <a:r>
              <a:rPr lang="it-IT"/>
              <a:t>da tennis: </a:t>
            </a:r>
            <a:r>
              <a:rPr lang="it-IT" dirty="0"/>
              <a:t>in questo caso sarà molto più difficile ma allo stesso tempo divertente</a:t>
            </a:r>
          </a:p>
          <a:p>
            <a:pPr>
              <a:buFontTx/>
              <a:buChar char="-"/>
            </a:pPr>
            <a:r>
              <a:rPr lang="it-IT" dirty="0"/>
              <a:t>Ora saltiamo; partire facendo un salto a piedi pari uniti molto basso, poi basso, medio alto e altissimo e senza fermarsi scendere da un salto altissimo ad un salto bassissimo sempre in maniera graduale.</a:t>
            </a:r>
          </a:p>
          <a:p>
            <a:pPr>
              <a:buFontTx/>
              <a:buChar char="-"/>
            </a:pPr>
            <a:r>
              <a:rPr lang="it-IT" dirty="0"/>
              <a:t>Proviamo a fare il tutto con gli occhi chiusi e provare anche con la mano sinistra!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65EC06-75FC-4808-AE9B-7BFA7621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586" y="77152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0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A5D871-FF45-4AE5-8AA7-77E6B792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#MAESTROGIACOMO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8F51FC-0D1E-492E-A7F9-8AFA50513ED7}"/>
              </a:ext>
            </a:extLst>
          </p:cNvPr>
          <p:cNvSpPr/>
          <p:nvPr/>
        </p:nvSpPr>
        <p:spPr>
          <a:xfrm>
            <a:off x="3784089" y="714465"/>
            <a:ext cx="52803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DIVERTITEVI ! </a:t>
            </a:r>
          </a:p>
          <a:p>
            <a:pPr algn="ctr"/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4E41A1-B0A8-49FB-BEE3-7A4421E0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19" y="2556932"/>
            <a:ext cx="3450148" cy="23336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3D8554-4D43-4F32-A175-9C0F6F04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68" y="2556931"/>
            <a:ext cx="3450148" cy="23336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D8F8CB-F5EB-4065-9F1F-DC267BAE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449" y="2556930"/>
            <a:ext cx="3142216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0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313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Organico</vt:lpstr>
      <vt:lpstr>Presentazione standard di PowerPoint</vt:lpstr>
      <vt:lpstr>Presentazione standard di PowerPoint</vt:lpstr>
      <vt:lpstr>GIOCO 1</vt:lpstr>
      <vt:lpstr>GIOCO 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Citterio</dc:creator>
  <cp:lastModifiedBy>Giacomo Citterio</cp:lastModifiedBy>
  <cp:revision>22</cp:revision>
  <dcterms:created xsi:type="dcterms:W3CDTF">2020-03-31T10:23:50Z</dcterms:created>
  <dcterms:modified xsi:type="dcterms:W3CDTF">2020-06-09T16:08:46Z</dcterms:modified>
</cp:coreProperties>
</file>