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12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8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3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1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2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7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94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2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2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CE15CE-4CF4-4C50-9530-91125D2AD9D2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B7DDFC-4573-4534-95F3-041A38BCD91C}"/>
              </a:ext>
            </a:extLst>
          </p:cNvPr>
          <p:cNvSpPr/>
          <p:nvPr/>
        </p:nvSpPr>
        <p:spPr>
          <a:xfrm>
            <a:off x="3156221" y="2967335"/>
            <a:ext cx="58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ATTIVITA’ MOTORIA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6415DB-2FE4-466B-960F-463E6541C845}"/>
              </a:ext>
            </a:extLst>
          </p:cNvPr>
          <p:cNvSpPr/>
          <p:nvPr/>
        </p:nvSpPr>
        <p:spPr>
          <a:xfrm>
            <a:off x="2525128" y="3097694"/>
            <a:ext cx="719254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ATTIVITA’ MOTORIA</a:t>
            </a:r>
          </a:p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DIVERTIAMOCI A CASA   Classe Quarta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8E60BF-98EE-4E6B-8BB4-DCFCA77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2" y="295272"/>
            <a:ext cx="3819525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199805-5BBB-436F-9EBF-20E104E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7" y="295271"/>
            <a:ext cx="3819525" cy="2333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BEA61C-73E1-44FD-9518-9671C0C7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" y="4321552"/>
            <a:ext cx="3819525" cy="2333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0BE5D-96F2-4E29-BFB7-7FDB3DCB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6" y="4451911"/>
            <a:ext cx="3819525" cy="23336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9821B44-5BAE-416F-945B-80812B9FA7CD}"/>
              </a:ext>
            </a:extLst>
          </p:cNvPr>
          <p:cNvSpPr/>
          <p:nvPr/>
        </p:nvSpPr>
        <p:spPr>
          <a:xfrm>
            <a:off x="2499727" y="309769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ATTIVITA’ MOTORIA</a:t>
            </a:r>
          </a:p>
        </p:txBody>
      </p:sp>
    </p:spTree>
    <p:extLst>
      <p:ext uri="{BB962C8B-B14F-4D97-AF65-F5344CB8AC3E}">
        <p14:creationId xmlns:p14="http://schemas.microsoft.com/office/powerpoint/2010/main" val="3672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F16EC-9BA4-4982-B7FA-A01E177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6191"/>
            <a:ext cx="9601196" cy="4709677"/>
          </a:xfrm>
        </p:spPr>
        <p:txBody>
          <a:bodyPr/>
          <a:lstStyle/>
          <a:p>
            <a:r>
              <a:rPr lang="it-IT" dirty="0"/>
              <a:t>Ciao ragazzi e care famiglie, con queste slide voglio proporvi delle lezioni e attività che si possono svolgere tranquillamente in casa, per divertirsi sia da </a:t>
            </a:r>
            <a:r>
              <a:rPr lang="it-IT"/>
              <a:t>soli che </a:t>
            </a:r>
            <a:r>
              <a:rPr lang="it-IT" dirty="0"/>
              <a:t>in compagnia.</a:t>
            </a:r>
          </a:p>
          <a:p>
            <a:r>
              <a:rPr lang="it-IT" dirty="0"/>
              <a:t>Queste schede sono semplici e sono una base da cui ripartire per poterci vedere il prima possibile! Sarebbe bello che ognuno di voi creasse varianti e difficoltà differenti usando la vostra super fantasia!</a:t>
            </a:r>
          </a:p>
          <a:p>
            <a:endParaRPr lang="it-IT" dirty="0"/>
          </a:p>
          <a:p>
            <a:r>
              <a:rPr lang="it-IT" dirty="0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36467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0B747-F40D-4F5A-9BDA-4C99974F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968F41-D6F2-4EB6-A3D3-4ACCFAAC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13593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Aeronautica (parte 2)</a:t>
            </a:r>
          </a:p>
          <a:p>
            <a:r>
              <a:rPr lang="it-IT" dirty="0"/>
              <a:t>Costruisci 2-3 aerei di carta per formare il tuo stormo e assegnali un nome da battaglia.</a:t>
            </a:r>
          </a:p>
          <a:p>
            <a:r>
              <a:rPr lang="it-IT" dirty="0"/>
              <a:t>Prendi un grande foglio di giornale e ritaglia 3 o più cerchi di dimensioni diverse, il più piccolo avrà valore maggiore. Appendi il giornale tra due stipiti della porta.</a:t>
            </a:r>
          </a:p>
          <a:p>
            <a:r>
              <a:rPr lang="it-IT" dirty="0"/>
              <a:t>Da una distanza di circa 2-3 mt, prova a lanciare i tuoi aerei e falli passare tra i cerchi. Chi totalizza più punti dopo 10 lanci vince. </a:t>
            </a:r>
          </a:p>
          <a:p>
            <a:r>
              <a:rPr lang="it-IT" dirty="0"/>
              <a:t>Aumenta la distanza e prova a lanciarli anche con la mano non dominante.</a:t>
            </a:r>
          </a:p>
          <a:p>
            <a:r>
              <a:rPr lang="it-IT" dirty="0"/>
              <a:t>Sfida chiunque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416B47-617B-4BE1-A823-FD2D6755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93" y="7184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89FBB-0BB5-46C4-B807-ADF9DC0C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EC5D9-4DB7-4C76-8FCB-A94FB322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40097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Jumping</a:t>
            </a:r>
          </a:p>
          <a:p>
            <a:r>
              <a:rPr lang="it-IT" dirty="0"/>
              <a:t>Posizionati davanti ad un cuscino messo a terra ed esegui:</a:t>
            </a:r>
          </a:p>
          <a:p>
            <a:r>
              <a:rPr lang="it-IT" dirty="0"/>
              <a:t>Un salto in avanti superando l’ostacolo e subito dopo all’indietro</a:t>
            </a:r>
          </a:p>
          <a:p>
            <a:r>
              <a:rPr lang="it-IT" dirty="0"/>
              <a:t>Un salto laterale a dx e subito dopo a </a:t>
            </a:r>
            <a:r>
              <a:rPr lang="it-IT" dirty="0" err="1"/>
              <a:t>sx</a:t>
            </a:r>
            <a:endParaRPr lang="it-IT" dirty="0"/>
          </a:p>
          <a:p>
            <a:r>
              <a:rPr lang="it-IT" dirty="0"/>
              <a:t>Come ex 1 ma devi trovarti sempre fronte al cuscino, quindi esegui un salto con torsione in volo di 180°.</a:t>
            </a:r>
          </a:p>
          <a:p>
            <a:r>
              <a:rPr lang="it-IT" dirty="0"/>
              <a:t>Come ex 2 ma esegui un salto con torsione in volo di 180°</a:t>
            </a:r>
          </a:p>
          <a:p>
            <a:r>
              <a:rPr lang="it-IT" dirty="0"/>
              <a:t>Come ex 4-3 ma torsione di 360°</a:t>
            </a:r>
          </a:p>
          <a:p>
            <a:r>
              <a:rPr lang="it-IT" dirty="0"/>
              <a:t>RIPETERE IL TUTTO </a:t>
            </a:r>
            <a:r>
              <a:rPr lang="it-IT"/>
              <a:t>PER 15 </a:t>
            </a:r>
            <a:r>
              <a:rPr lang="it-IT" dirty="0"/>
              <a:t>VOLTE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C87413-A5FD-4213-91FE-DDF415AD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407" y="629811"/>
            <a:ext cx="2171700" cy="16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D871-FF45-4AE5-8AA7-77E6B79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#MAESTROGIACOMO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8F51FC-0D1E-492E-A7F9-8AFA50513ED7}"/>
              </a:ext>
            </a:extLst>
          </p:cNvPr>
          <p:cNvSpPr/>
          <p:nvPr/>
        </p:nvSpPr>
        <p:spPr>
          <a:xfrm>
            <a:off x="3784089" y="714465"/>
            <a:ext cx="5280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DIVERTITEVI !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E41A1-B0A8-49FB-BEE3-7A4421E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2556932"/>
            <a:ext cx="3450148" cy="2333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3D8554-4D43-4F32-A175-9C0F6F04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8" y="2556931"/>
            <a:ext cx="3450148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8F8CB-F5EB-4065-9F1F-DC267BAE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49" y="2556930"/>
            <a:ext cx="314221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276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GIOCO 1</vt:lpstr>
      <vt:lpstr>GIOCO 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Citterio</dc:creator>
  <cp:lastModifiedBy>Giacomo Citterio</cp:lastModifiedBy>
  <cp:revision>21</cp:revision>
  <dcterms:created xsi:type="dcterms:W3CDTF">2020-03-31T09:53:41Z</dcterms:created>
  <dcterms:modified xsi:type="dcterms:W3CDTF">2020-06-09T16:00:26Z</dcterms:modified>
</cp:coreProperties>
</file>