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63" r:id="rId4"/>
    <p:sldId id="264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3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62EB645-8F7E-4F8D-BEEB-61AA83972256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9380987-C1AB-4471-947E-B21C543540CE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37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B645-8F7E-4F8D-BEEB-61AA83972256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0987-C1AB-4471-947E-B21C54354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210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B645-8F7E-4F8D-BEEB-61AA83972256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0987-C1AB-4471-947E-B21C543540CE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879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B645-8F7E-4F8D-BEEB-61AA83972256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0987-C1AB-4471-947E-B21C543540CE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66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B645-8F7E-4F8D-BEEB-61AA83972256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0987-C1AB-4471-947E-B21C54354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0392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B645-8F7E-4F8D-BEEB-61AA83972256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0987-C1AB-4471-947E-B21C543540CE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33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B645-8F7E-4F8D-BEEB-61AA83972256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0987-C1AB-4471-947E-B21C543540CE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521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B645-8F7E-4F8D-BEEB-61AA83972256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0987-C1AB-4471-947E-B21C543540CE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078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B645-8F7E-4F8D-BEEB-61AA83972256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0987-C1AB-4471-947E-B21C543540CE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86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B645-8F7E-4F8D-BEEB-61AA83972256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0987-C1AB-4471-947E-B21C54354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748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B645-8F7E-4F8D-BEEB-61AA83972256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0987-C1AB-4471-947E-B21C543540CE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72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B645-8F7E-4F8D-BEEB-61AA83972256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0987-C1AB-4471-947E-B21C54354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74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B645-8F7E-4F8D-BEEB-61AA83972256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0987-C1AB-4471-947E-B21C543540CE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31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B645-8F7E-4F8D-BEEB-61AA83972256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0987-C1AB-4471-947E-B21C543540CE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3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B645-8F7E-4F8D-BEEB-61AA83972256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0987-C1AB-4471-947E-B21C54354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576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B645-8F7E-4F8D-BEEB-61AA83972256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0987-C1AB-4471-947E-B21C543540CE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62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B645-8F7E-4F8D-BEEB-61AA83972256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0987-C1AB-4471-947E-B21C54354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5739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2EB645-8F7E-4F8D-BEEB-61AA83972256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380987-C1AB-4471-947E-B21C54354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395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A6B7DDFC-4573-4534-95F3-041A38BCD91C}"/>
              </a:ext>
            </a:extLst>
          </p:cNvPr>
          <p:cNvSpPr/>
          <p:nvPr/>
        </p:nvSpPr>
        <p:spPr>
          <a:xfrm>
            <a:off x="3156221" y="2967335"/>
            <a:ext cx="5879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ATTIVITA’ MOTORIA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C6415DB-2FE4-466B-960F-463E6541C845}"/>
              </a:ext>
            </a:extLst>
          </p:cNvPr>
          <p:cNvSpPr/>
          <p:nvPr/>
        </p:nvSpPr>
        <p:spPr>
          <a:xfrm>
            <a:off x="2525128" y="3097694"/>
            <a:ext cx="7192546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ATTIVITA’ MOTORIA</a:t>
            </a:r>
          </a:p>
          <a:p>
            <a:pPr algn="ctr"/>
            <a:r>
              <a:rPr lang="it-IT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DIVERTIAMOCI A CASA   Classe prima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58E60BF-98EE-4E6B-8BB4-DCFCA77BB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32" y="295272"/>
            <a:ext cx="3819525" cy="233362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A199805-5BBB-436F-9EBF-20E104EC7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947" y="295271"/>
            <a:ext cx="3819525" cy="23336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2BEA61C-73E1-44FD-9518-9671C0C76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31" y="4321552"/>
            <a:ext cx="3819525" cy="233362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5D0BE5D-96F2-4E29-BFB7-7FDB3DCBF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946" y="4451911"/>
            <a:ext cx="3819525" cy="2333625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D9821B44-5BAE-416F-945B-80812B9FA7CD}"/>
              </a:ext>
            </a:extLst>
          </p:cNvPr>
          <p:cNvSpPr/>
          <p:nvPr/>
        </p:nvSpPr>
        <p:spPr>
          <a:xfrm>
            <a:off x="2499727" y="3097694"/>
            <a:ext cx="7192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ATTIVITA’ MOTORIA</a:t>
            </a:r>
          </a:p>
        </p:txBody>
      </p:sp>
    </p:spTree>
    <p:extLst>
      <p:ext uri="{BB962C8B-B14F-4D97-AF65-F5344CB8AC3E}">
        <p14:creationId xmlns:p14="http://schemas.microsoft.com/office/powerpoint/2010/main" val="367290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EF16EC-9BA4-4982-B7FA-A01E17764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166191"/>
            <a:ext cx="9601196" cy="4709677"/>
          </a:xfrm>
        </p:spPr>
        <p:txBody>
          <a:bodyPr/>
          <a:lstStyle/>
          <a:p>
            <a:r>
              <a:rPr lang="it-IT" dirty="0"/>
              <a:t>Ciao ragazzi e care famiglie, con queste slide voglio proporvi delle lezioni e attività che si possono svolgere tranquillamente in casa, per divertirsi sia da soli che in compagnia.</a:t>
            </a:r>
          </a:p>
          <a:p>
            <a:r>
              <a:rPr lang="it-IT" dirty="0"/>
              <a:t>Queste schede sono semplici e sono una base da cui ripartire per poterci vedere il prima possibile! Sarebbe bello che ognuno di voi creasse varianti e difficoltà differenti usando la vostra super fantasia!</a:t>
            </a:r>
          </a:p>
          <a:p>
            <a:endParaRPr lang="it-IT" dirty="0"/>
          </a:p>
          <a:p>
            <a:r>
              <a:rPr lang="it-IT" dirty="0"/>
              <a:t>BUON DIVERTIMENTO!</a:t>
            </a:r>
          </a:p>
        </p:txBody>
      </p:sp>
    </p:spTree>
    <p:extLst>
      <p:ext uri="{BB962C8B-B14F-4D97-AF65-F5344CB8AC3E}">
        <p14:creationId xmlns:p14="http://schemas.microsoft.com/office/powerpoint/2010/main" val="3646799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5D99C6-B3F6-467E-BA93-F9009575D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77972"/>
          </a:xfrm>
        </p:spPr>
        <p:txBody>
          <a:bodyPr/>
          <a:lstStyle/>
          <a:p>
            <a:r>
              <a:rPr lang="it-IT" dirty="0"/>
              <a:t>GIOCO 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FCD6FA-F403-4B1C-B8BD-03BD696F1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013593"/>
            <a:ext cx="9601196" cy="33189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/>
              <a:t>Striscia</a:t>
            </a:r>
          </a:p>
          <a:p>
            <a:pPr marL="0" indent="0">
              <a:buNone/>
            </a:pPr>
            <a:r>
              <a:rPr lang="it-IT" dirty="0"/>
              <a:t>Riempi le calze con delle piccole palline di carta. Chiudile con un nodo o un giro di scotch e colora il laccio. Prepara 4 calze con colori differenti</a:t>
            </a:r>
          </a:p>
          <a:p>
            <a:pPr marL="0" indent="0">
              <a:buNone/>
            </a:pPr>
            <a:r>
              <a:rPr lang="it-IT" dirty="0"/>
              <a:t>Fissa a terra con dello scotch di carta 4 fogli colorati nelle tonalità scelte delle calze, disposti ad una distanza di circa 40 cm l’uno dall’altro. </a:t>
            </a:r>
          </a:p>
          <a:p>
            <a:pPr marL="0" indent="0">
              <a:buNone/>
            </a:pPr>
            <a:r>
              <a:rPr lang="it-IT" dirty="0"/>
              <a:t>Posto dietro una linea a circa 2.3 mt lancia la tua calza cercando di farla strisciare sul pavimento e farla fermare esattamente sulla zona dello stesso colore e conta quanti tentativi ti occorrono per posizionare le 4 calze. SFIDA chiunque.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1D5F4A8-49BB-4866-81F2-D985263E5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360" y="737658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01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2E8EDD-5180-4518-8002-1639C2827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GIOCO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38645D-6FB4-426C-B9FE-5807FF01D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026845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/>
              <a:t>Demolition</a:t>
            </a:r>
            <a:r>
              <a:rPr lang="it-IT" dirty="0"/>
              <a:t> game</a:t>
            </a:r>
          </a:p>
          <a:p>
            <a:pPr marL="0" indent="0">
              <a:buNone/>
            </a:pPr>
            <a:r>
              <a:rPr lang="it-IT" dirty="0"/>
              <a:t>Inserisci una pallina da tennis nella calza e indossala sulla fronte. Cerca di abbattere 2 o più bottigliette piene disposte a circa 2 mt di distanza tra loro senza muovere i piedi.</a:t>
            </a:r>
          </a:p>
          <a:p>
            <a:pPr marL="0" indent="0">
              <a:buNone/>
            </a:pPr>
            <a:r>
              <a:rPr lang="it-IT" dirty="0"/>
              <a:t>Varianti: gioca con più torri disposte intorno a te formando un cerchio, gioca 1vs1 cercando di difendere le proprie torri e abbattere quelle avversarie.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EA72D18C-90B8-430A-91F9-BA82DC9103AD}"/>
              </a:ext>
            </a:extLst>
          </p:cNvPr>
          <p:cNvSpPr txBox="1">
            <a:spLocks/>
          </p:cNvSpPr>
          <p:nvPr/>
        </p:nvSpPr>
        <p:spPr>
          <a:xfrm>
            <a:off x="3707297" y="110064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DD54329-41EF-47B6-85A2-394D4D640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0343" y="861551"/>
            <a:ext cx="2457802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92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A5D871-FF45-4AE5-8AA7-77E6B7923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                                                                                                       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                                                                             #MAESTROGIACOMO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98F51FC-0D1E-492E-A7F9-8AFA50513ED7}"/>
              </a:ext>
            </a:extLst>
          </p:cNvPr>
          <p:cNvSpPr/>
          <p:nvPr/>
        </p:nvSpPr>
        <p:spPr>
          <a:xfrm>
            <a:off x="3784089" y="714465"/>
            <a:ext cx="52803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DIVERTITEVI ! </a:t>
            </a:r>
          </a:p>
          <a:p>
            <a:pPr algn="ctr"/>
            <a:endParaRPr lang="it-IT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14E41A1-B0A8-49FB-BEE3-7A4421E03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219" y="2556932"/>
            <a:ext cx="3450148" cy="233362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D3D8554-4D43-4F32-A175-9C0F6F040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368" y="2556931"/>
            <a:ext cx="3450148" cy="233362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FD8F8CB-F5EB-4065-9F1F-DC267BAE2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449" y="2556930"/>
            <a:ext cx="3142216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30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330</TotalTime>
  <Words>258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Organico</vt:lpstr>
      <vt:lpstr>Presentazione standard di PowerPoint</vt:lpstr>
      <vt:lpstr>Presentazione standard di PowerPoint</vt:lpstr>
      <vt:lpstr>GIOCO 1</vt:lpstr>
      <vt:lpstr>GIOCO 2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Giacomo Citterio</dc:creator>
  <cp:lastModifiedBy>Giacomo Citterio</cp:lastModifiedBy>
  <cp:revision>28</cp:revision>
  <dcterms:created xsi:type="dcterms:W3CDTF">2020-03-30T20:27:09Z</dcterms:created>
  <dcterms:modified xsi:type="dcterms:W3CDTF">2020-05-27T13:57:37Z</dcterms:modified>
</cp:coreProperties>
</file>